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8"/>
  </p:notesMasterIdLst>
  <p:sldIdLst>
    <p:sldId id="256" r:id="rId2"/>
    <p:sldId id="257" r:id="rId3"/>
    <p:sldId id="260" r:id="rId4"/>
    <p:sldId id="258" r:id="rId5"/>
    <p:sldId id="259"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356" autoAdjust="0"/>
  </p:normalViewPr>
  <p:slideViewPr>
    <p:cSldViewPr snapToGrid="0">
      <p:cViewPr varScale="1">
        <p:scale>
          <a:sx n="57" d="100"/>
          <a:sy n="57" d="100"/>
        </p:scale>
        <p:origin x="1680" y="53"/>
      </p:cViewPr>
      <p:guideLst/>
    </p:cSldViewPr>
  </p:slideViewPr>
  <p:notesTextViewPr>
    <p:cViewPr>
      <p:scale>
        <a:sx n="1" d="1"/>
        <a:sy n="1" d="1"/>
      </p:scale>
      <p:origin x="0" y="-62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5A998D-EDE8-41C6-B60C-C52D1CC30F6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97205624-BE77-4918-AA55-95227C8E64E8}">
      <dgm:prSet phldrT="[Text]"/>
      <dgm:spPr/>
      <dgm:t>
        <a:bodyPr/>
        <a:lstStyle/>
        <a:p>
          <a:r>
            <a:rPr lang="en-US" dirty="0" smtClean="0"/>
            <a:t>DMORT V</a:t>
          </a:r>
          <a:endParaRPr lang="en-US" dirty="0"/>
        </a:p>
      </dgm:t>
    </dgm:pt>
    <dgm:pt modelId="{5EA85583-9AF7-4390-919C-A9201FABF37B}" type="parTrans" cxnId="{01F12F71-94D8-4279-8669-540197305052}">
      <dgm:prSet/>
      <dgm:spPr/>
      <dgm:t>
        <a:bodyPr/>
        <a:lstStyle/>
        <a:p>
          <a:endParaRPr lang="en-US"/>
        </a:p>
      </dgm:t>
    </dgm:pt>
    <dgm:pt modelId="{2078B1C5-FE6B-4653-8EBA-2ADB731B906F}" type="sibTrans" cxnId="{01F12F71-94D8-4279-8669-540197305052}">
      <dgm:prSet/>
      <dgm:spPr/>
      <dgm:t>
        <a:bodyPr/>
        <a:lstStyle/>
        <a:p>
          <a:endParaRPr lang="en-US"/>
        </a:p>
      </dgm:t>
    </dgm:pt>
    <dgm:pt modelId="{C1CD8BA1-B3AC-446F-94C9-FA040A3C5EF3}">
      <dgm:prSet phldrT="[Text]"/>
      <dgm:spPr/>
      <dgm:t>
        <a:bodyPr/>
        <a:lstStyle/>
        <a:p>
          <a:r>
            <a:rPr lang="en-US" dirty="0" smtClean="0"/>
            <a:t>MI-MORT</a:t>
          </a:r>
          <a:endParaRPr lang="en-US" dirty="0"/>
        </a:p>
      </dgm:t>
    </dgm:pt>
    <dgm:pt modelId="{C6ACFC10-05D1-463E-8ADC-3807637879F2}" type="parTrans" cxnId="{ADB91B5C-44AA-4E90-8B9B-7B93FD805FC5}">
      <dgm:prSet/>
      <dgm:spPr/>
      <dgm:t>
        <a:bodyPr/>
        <a:lstStyle/>
        <a:p>
          <a:endParaRPr lang="en-US"/>
        </a:p>
      </dgm:t>
    </dgm:pt>
    <dgm:pt modelId="{4E30E38C-62C4-4ECB-ADA1-82D74BDB6A0E}" type="sibTrans" cxnId="{ADB91B5C-44AA-4E90-8B9B-7B93FD805FC5}">
      <dgm:prSet/>
      <dgm:spPr/>
      <dgm:t>
        <a:bodyPr/>
        <a:lstStyle/>
        <a:p>
          <a:endParaRPr lang="en-US"/>
        </a:p>
      </dgm:t>
    </dgm:pt>
    <dgm:pt modelId="{4558C89F-58C0-498E-ADF8-ED58C616EEBA}">
      <dgm:prSet phldrT="[Text]"/>
      <dgm:spPr/>
      <dgm:t>
        <a:bodyPr/>
        <a:lstStyle/>
        <a:p>
          <a:r>
            <a:rPr lang="en-US" dirty="0" smtClean="0"/>
            <a:t>MDHHS</a:t>
          </a:r>
          <a:endParaRPr lang="en-US" dirty="0"/>
        </a:p>
      </dgm:t>
    </dgm:pt>
    <dgm:pt modelId="{9F7D76B5-E552-4416-A361-79D022DC10B1}" type="parTrans" cxnId="{EB554878-CAD2-4523-9788-526E053682BB}">
      <dgm:prSet/>
      <dgm:spPr/>
      <dgm:t>
        <a:bodyPr/>
        <a:lstStyle/>
        <a:p>
          <a:endParaRPr lang="en-US"/>
        </a:p>
      </dgm:t>
    </dgm:pt>
    <dgm:pt modelId="{63ACFA74-EC69-4B15-9A0F-EE308887317F}" type="sibTrans" cxnId="{EB554878-CAD2-4523-9788-526E053682BB}">
      <dgm:prSet/>
      <dgm:spPr/>
      <dgm:t>
        <a:bodyPr/>
        <a:lstStyle/>
        <a:p>
          <a:endParaRPr lang="en-US"/>
        </a:p>
      </dgm:t>
    </dgm:pt>
    <dgm:pt modelId="{7EAA5848-CC94-4D8F-881E-03B5845B9CD4}">
      <dgm:prSet phldrT="[Text]"/>
      <dgm:spPr/>
      <dgm:t>
        <a:bodyPr/>
        <a:lstStyle/>
        <a:p>
          <a:r>
            <a:rPr lang="en-US" dirty="0" smtClean="0"/>
            <a:t>Region 8 HCC</a:t>
          </a:r>
          <a:endParaRPr lang="en-US" dirty="0"/>
        </a:p>
      </dgm:t>
    </dgm:pt>
    <dgm:pt modelId="{C1918ABF-AD3F-48AA-8F30-F67684DFF285}" type="parTrans" cxnId="{4A59DEB4-A76B-43C9-8AD5-CD1D9AADD739}">
      <dgm:prSet/>
      <dgm:spPr/>
      <dgm:t>
        <a:bodyPr/>
        <a:lstStyle/>
        <a:p>
          <a:endParaRPr lang="en-US"/>
        </a:p>
      </dgm:t>
    </dgm:pt>
    <dgm:pt modelId="{5A55F5C0-CEFC-4BE5-BD1E-0D297D3A5D48}" type="sibTrans" cxnId="{4A59DEB4-A76B-43C9-8AD5-CD1D9AADD739}">
      <dgm:prSet/>
      <dgm:spPr/>
      <dgm:t>
        <a:bodyPr/>
        <a:lstStyle/>
        <a:p>
          <a:endParaRPr lang="en-US"/>
        </a:p>
      </dgm:t>
    </dgm:pt>
    <dgm:pt modelId="{ECAAD5D7-CEFB-4205-93CF-C4D9F12EF9C8}">
      <dgm:prSet/>
      <dgm:spPr/>
      <dgm:t>
        <a:bodyPr/>
        <a:lstStyle/>
        <a:p>
          <a:r>
            <a:rPr lang="en-US" dirty="0" smtClean="0"/>
            <a:t>FBI</a:t>
          </a:r>
          <a:endParaRPr lang="en-US" dirty="0"/>
        </a:p>
      </dgm:t>
    </dgm:pt>
    <dgm:pt modelId="{02FB1354-679C-4111-AA6C-8BF784C7D3B1}" type="parTrans" cxnId="{F7E4BCBB-6DDC-4040-9DD0-4438CEAEC3B7}">
      <dgm:prSet/>
      <dgm:spPr/>
      <dgm:t>
        <a:bodyPr/>
        <a:lstStyle/>
        <a:p>
          <a:endParaRPr lang="en-US"/>
        </a:p>
      </dgm:t>
    </dgm:pt>
    <dgm:pt modelId="{6F88A441-EDF3-4AE3-AF78-F53D96F9FDF1}" type="sibTrans" cxnId="{F7E4BCBB-6DDC-4040-9DD0-4438CEAEC3B7}">
      <dgm:prSet/>
      <dgm:spPr/>
      <dgm:t>
        <a:bodyPr/>
        <a:lstStyle/>
        <a:p>
          <a:endParaRPr lang="en-US"/>
        </a:p>
      </dgm:t>
    </dgm:pt>
    <dgm:pt modelId="{EC471D19-E659-4E63-8CA2-2FCC9901F5CC}">
      <dgm:prSet/>
      <dgm:spPr/>
      <dgm:t>
        <a:bodyPr/>
        <a:lstStyle/>
        <a:p>
          <a:r>
            <a:rPr lang="en-US" dirty="0" smtClean="0"/>
            <a:t>Region 8 2S HCC</a:t>
          </a:r>
          <a:endParaRPr lang="en-US" dirty="0"/>
        </a:p>
      </dgm:t>
    </dgm:pt>
    <dgm:pt modelId="{6301C036-B862-45EA-849A-BDC852969525}" type="parTrans" cxnId="{A17EFB43-1A1E-4712-987E-7053247F67FD}">
      <dgm:prSet/>
      <dgm:spPr/>
      <dgm:t>
        <a:bodyPr/>
        <a:lstStyle/>
        <a:p>
          <a:endParaRPr lang="en-US"/>
        </a:p>
      </dgm:t>
    </dgm:pt>
    <dgm:pt modelId="{DC693C4B-B678-46DE-9735-FC19F0901DD0}" type="sibTrans" cxnId="{A17EFB43-1A1E-4712-987E-7053247F67FD}">
      <dgm:prSet/>
      <dgm:spPr/>
      <dgm:t>
        <a:bodyPr/>
        <a:lstStyle/>
        <a:p>
          <a:endParaRPr lang="en-US"/>
        </a:p>
      </dgm:t>
    </dgm:pt>
    <dgm:pt modelId="{8D212E4A-D4B2-45D3-A8CA-0FC5C7597A44}">
      <dgm:prSet/>
      <dgm:spPr/>
      <dgm:t>
        <a:bodyPr/>
        <a:lstStyle/>
        <a:p>
          <a:r>
            <a:rPr lang="en-US" dirty="0" smtClean="0"/>
            <a:t>Region 8 Trauma</a:t>
          </a:r>
          <a:endParaRPr lang="en-US" dirty="0"/>
        </a:p>
      </dgm:t>
    </dgm:pt>
    <dgm:pt modelId="{D4E080A2-D811-4BF7-8EDD-9BD28623CA3B}" type="parTrans" cxnId="{59129560-DE91-4693-A41A-D393BC7AFC5F}">
      <dgm:prSet/>
      <dgm:spPr/>
      <dgm:t>
        <a:bodyPr/>
        <a:lstStyle/>
        <a:p>
          <a:endParaRPr lang="en-US"/>
        </a:p>
      </dgm:t>
    </dgm:pt>
    <dgm:pt modelId="{EA38D082-DD43-4E85-A2BB-9D80404191B4}" type="sibTrans" cxnId="{59129560-DE91-4693-A41A-D393BC7AFC5F}">
      <dgm:prSet/>
      <dgm:spPr/>
      <dgm:t>
        <a:bodyPr/>
        <a:lstStyle/>
        <a:p>
          <a:endParaRPr lang="en-US"/>
        </a:p>
      </dgm:t>
    </dgm:pt>
    <dgm:pt modelId="{61AAE48A-8B3F-4D3D-AB17-A493F784D9E9}">
      <dgm:prSet/>
      <dgm:spPr/>
      <dgm:t>
        <a:bodyPr/>
        <a:lstStyle/>
        <a:p>
          <a:r>
            <a:rPr lang="en-US" dirty="0" smtClean="0"/>
            <a:t>Region 8 EPCs</a:t>
          </a:r>
          <a:endParaRPr lang="en-US" dirty="0"/>
        </a:p>
      </dgm:t>
    </dgm:pt>
    <dgm:pt modelId="{5A41F36B-C7B5-4438-A197-2CD81406E038}" type="parTrans" cxnId="{C34D978D-2A27-40C7-887C-52B75B6962F8}">
      <dgm:prSet/>
      <dgm:spPr/>
      <dgm:t>
        <a:bodyPr/>
        <a:lstStyle/>
        <a:p>
          <a:endParaRPr lang="en-US"/>
        </a:p>
      </dgm:t>
    </dgm:pt>
    <dgm:pt modelId="{2582DF1F-926A-4DC6-9F9F-89EFCC6D1ABE}" type="sibTrans" cxnId="{C34D978D-2A27-40C7-887C-52B75B6962F8}">
      <dgm:prSet/>
      <dgm:spPr/>
      <dgm:t>
        <a:bodyPr/>
        <a:lstStyle/>
        <a:p>
          <a:endParaRPr lang="en-US"/>
        </a:p>
      </dgm:t>
    </dgm:pt>
    <dgm:pt modelId="{CD95A70B-F2F2-4217-8C15-7580DC3CEF4F}">
      <dgm:prSet/>
      <dgm:spPr/>
      <dgm:t>
        <a:bodyPr/>
        <a:lstStyle/>
        <a:p>
          <a:r>
            <a:rPr lang="en-US" dirty="0" smtClean="0"/>
            <a:t>National Weather Service</a:t>
          </a:r>
          <a:endParaRPr lang="en-US" dirty="0"/>
        </a:p>
      </dgm:t>
    </dgm:pt>
    <dgm:pt modelId="{51C19980-DC90-41CE-8187-3399135CAACD}" type="parTrans" cxnId="{A955C962-26B8-426A-8230-83CAEDC0ED37}">
      <dgm:prSet/>
      <dgm:spPr/>
      <dgm:t>
        <a:bodyPr/>
        <a:lstStyle/>
        <a:p>
          <a:endParaRPr lang="en-US"/>
        </a:p>
      </dgm:t>
    </dgm:pt>
    <dgm:pt modelId="{2B37A9EC-D00A-4542-BBDF-78583FA6E2BD}" type="sibTrans" cxnId="{A955C962-26B8-426A-8230-83CAEDC0ED37}">
      <dgm:prSet/>
      <dgm:spPr/>
      <dgm:t>
        <a:bodyPr/>
        <a:lstStyle/>
        <a:p>
          <a:endParaRPr lang="en-US"/>
        </a:p>
      </dgm:t>
    </dgm:pt>
    <dgm:pt modelId="{1E241B33-21AD-404C-8808-01BC42E2452B}">
      <dgm:prSet/>
      <dgm:spPr/>
      <dgm:t>
        <a:bodyPr/>
        <a:lstStyle/>
        <a:p>
          <a:r>
            <a:rPr lang="en-US" dirty="0" smtClean="0"/>
            <a:t>Medical Examiner Offices</a:t>
          </a:r>
          <a:endParaRPr lang="en-US" dirty="0"/>
        </a:p>
      </dgm:t>
    </dgm:pt>
    <dgm:pt modelId="{7586F420-1B2B-4301-9EE6-DD3F133DB71F}" type="parTrans" cxnId="{63B9AEE7-815D-4873-87CB-F021762C4AB4}">
      <dgm:prSet/>
      <dgm:spPr/>
      <dgm:t>
        <a:bodyPr/>
        <a:lstStyle/>
        <a:p>
          <a:endParaRPr lang="en-US"/>
        </a:p>
      </dgm:t>
    </dgm:pt>
    <dgm:pt modelId="{89C725B2-6F1A-45EC-AAF8-63A44AFC46C0}" type="sibTrans" cxnId="{63B9AEE7-815D-4873-87CB-F021762C4AB4}">
      <dgm:prSet/>
      <dgm:spPr/>
      <dgm:t>
        <a:bodyPr/>
        <a:lstStyle/>
        <a:p>
          <a:endParaRPr lang="en-US"/>
        </a:p>
      </dgm:t>
    </dgm:pt>
    <dgm:pt modelId="{83261DD3-7C82-43D3-B9BD-FB03D312FBC3}">
      <dgm:prSet/>
      <dgm:spPr/>
      <dgm:t>
        <a:bodyPr/>
        <a:lstStyle/>
        <a:p>
          <a:r>
            <a:rPr lang="en-US" dirty="0" smtClean="0"/>
            <a:t>Michigan State Police</a:t>
          </a:r>
          <a:endParaRPr lang="en-US" dirty="0"/>
        </a:p>
      </dgm:t>
    </dgm:pt>
    <dgm:pt modelId="{2AF4B4D8-35A2-4B4C-8126-842FB333982D}" type="parTrans" cxnId="{D50B4113-7493-4D9E-9CB6-F4A93CE37DE8}">
      <dgm:prSet/>
      <dgm:spPr/>
      <dgm:t>
        <a:bodyPr/>
        <a:lstStyle/>
        <a:p>
          <a:endParaRPr lang="en-US"/>
        </a:p>
      </dgm:t>
    </dgm:pt>
    <dgm:pt modelId="{124DA54D-B39F-43BB-987E-51D7C0EB240D}" type="sibTrans" cxnId="{D50B4113-7493-4D9E-9CB6-F4A93CE37DE8}">
      <dgm:prSet/>
      <dgm:spPr/>
      <dgm:t>
        <a:bodyPr/>
        <a:lstStyle/>
        <a:p>
          <a:endParaRPr lang="en-US"/>
        </a:p>
      </dgm:t>
    </dgm:pt>
    <dgm:pt modelId="{2A644CBF-476A-4AC0-9D43-88595B42217D}">
      <dgm:prSet/>
      <dgm:spPr/>
      <dgm:t>
        <a:bodyPr/>
        <a:lstStyle/>
        <a:p>
          <a:r>
            <a:rPr lang="en-US" dirty="0" smtClean="0"/>
            <a:t>Marquette County Emergency Management</a:t>
          </a:r>
          <a:endParaRPr lang="en-US" dirty="0"/>
        </a:p>
      </dgm:t>
    </dgm:pt>
    <dgm:pt modelId="{CF0F5F94-444D-4D4B-854F-27DF058737F2}" type="parTrans" cxnId="{FD18A50C-E3FF-4567-B05C-33A91E3EB500}">
      <dgm:prSet/>
      <dgm:spPr/>
      <dgm:t>
        <a:bodyPr/>
        <a:lstStyle/>
        <a:p>
          <a:endParaRPr lang="en-US"/>
        </a:p>
      </dgm:t>
    </dgm:pt>
    <dgm:pt modelId="{AA5808E9-436E-42CB-8B6A-42F8D759272B}" type="sibTrans" cxnId="{FD18A50C-E3FF-4567-B05C-33A91E3EB500}">
      <dgm:prSet/>
      <dgm:spPr/>
      <dgm:t>
        <a:bodyPr/>
        <a:lstStyle/>
        <a:p>
          <a:endParaRPr lang="en-US"/>
        </a:p>
      </dgm:t>
    </dgm:pt>
    <dgm:pt modelId="{60346868-FE33-4FC6-BC55-386321B1DBFA}">
      <dgm:prSet/>
      <dgm:spPr/>
      <dgm:t>
        <a:bodyPr/>
        <a:lstStyle/>
        <a:p>
          <a:r>
            <a:rPr lang="en-US" dirty="0" smtClean="0"/>
            <a:t>National Ski Patrol</a:t>
          </a:r>
          <a:endParaRPr lang="en-US" dirty="0"/>
        </a:p>
      </dgm:t>
    </dgm:pt>
    <dgm:pt modelId="{55F3F247-2F13-450C-B116-4E36A7962F37}" type="parTrans" cxnId="{0A658ECC-2FFB-4973-A329-AA989EC826A7}">
      <dgm:prSet/>
      <dgm:spPr/>
      <dgm:t>
        <a:bodyPr/>
        <a:lstStyle/>
        <a:p>
          <a:endParaRPr lang="en-US"/>
        </a:p>
      </dgm:t>
    </dgm:pt>
    <dgm:pt modelId="{4EC5B44D-47BB-4990-B535-E0A74746E74A}" type="sibTrans" cxnId="{0A658ECC-2FFB-4973-A329-AA989EC826A7}">
      <dgm:prSet/>
      <dgm:spPr/>
      <dgm:t>
        <a:bodyPr/>
        <a:lstStyle/>
        <a:p>
          <a:endParaRPr lang="en-US"/>
        </a:p>
      </dgm:t>
    </dgm:pt>
    <dgm:pt modelId="{AB65991B-733B-4FB8-A675-42BEE4467981}">
      <dgm:prSet/>
      <dgm:spPr/>
      <dgm:t>
        <a:bodyPr/>
        <a:lstStyle/>
        <a:p>
          <a:r>
            <a:rPr lang="en-US" dirty="0" smtClean="0"/>
            <a:t>Northern Michigan University</a:t>
          </a:r>
          <a:endParaRPr lang="en-US" dirty="0"/>
        </a:p>
      </dgm:t>
    </dgm:pt>
    <dgm:pt modelId="{D783793B-5278-4BA3-93FD-30A78E145667}" type="parTrans" cxnId="{48FE3962-430C-4842-8439-2097252DFB2A}">
      <dgm:prSet/>
      <dgm:spPr/>
      <dgm:t>
        <a:bodyPr/>
        <a:lstStyle/>
        <a:p>
          <a:endParaRPr lang="en-US"/>
        </a:p>
      </dgm:t>
    </dgm:pt>
    <dgm:pt modelId="{2159DA05-795B-4CB8-A3A9-E2BB097B8070}" type="sibTrans" cxnId="{48FE3962-430C-4842-8439-2097252DFB2A}">
      <dgm:prSet/>
      <dgm:spPr/>
      <dgm:t>
        <a:bodyPr/>
        <a:lstStyle/>
        <a:p>
          <a:endParaRPr lang="en-US"/>
        </a:p>
      </dgm:t>
    </dgm:pt>
    <dgm:pt modelId="{570580B5-0C33-454A-91B1-3254C0999F75}">
      <dgm:prSet/>
      <dgm:spPr/>
      <dgm:t>
        <a:bodyPr/>
        <a:lstStyle/>
        <a:p>
          <a:r>
            <a:rPr lang="en-US" dirty="0" smtClean="0"/>
            <a:t>Salvation Army</a:t>
          </a:r>
          <a:endParaRPr lang="en-US" dirty="0"/>
        </a:p>
      </dgm:t>
    </dgm:pt>
    <dgm:pt modelId="{2F7E65C6-2617-411A-861C-3544C494AFFB}" type="parTrans" cxnId="{A8E5E06D-B526-436C-9B1B-9EB3568F72C6}">
      <dgm:prSet/>
      <dgm:spPr/>
      <dgm:t>
        <a:bodyPr/>
        <a:lstStyle/>
        <a:p>
          <a:endParaRPr lang="en-US"/>
        </a:p>
      </dgm:t>
    </dgm:pt>
    <dgm:pt modelId="{9DEF6372-DBD1-4865-9BB0-3B49DD025439}" type="sibTrans" cxnId="{A8E5E06D-B526-436C-9B1B-9EB3568F72C6}">
      <dgm:prSet/>
      <dgm:spPr/>
      <dgm:t>
        <a:bodyPr/>
        <a:lstStyle/>
        <a:p>
          <a:endParaRPr lang="en-US"/>
        </a:p>
      </dgm:t>
    </dgm:pt>
    <dgm:pt modelId="{6B3301C1-CEDF-4F6C-9C32-156C28426D8A}">
      <dgm:prSet/>
      <dgm:spPr/>
      <dgm:t>
        <a:bodyPr/>
        <a:lstStyle/>
        <a:p>
          <a:r>
            <a:rPr lang="en-US" dirty="0" smtClean="0"/>
            <a:t>Midway Rentals</a:t>
          </a:r>
          <a:endParaRPr lang="en-US" dirty="0"/>
        </a:p>
      </dgm:t>
    </dgm:pt>
    <dgm:pt modelId="{F319F791-ECBD-47E0-9347-4B5495FCFD06}" type="parTrans" cxnId="{A9329BEE-A0EA-4EE2-9EE2-63A66DBE1BCA}">
      <dgm:prSet/>
      <dgm:spPr/>
      <dgm:t>
        <a:bodyPr/>
        <a:lstStyle/>
        <a:p>
          <a:endParaRPr lang="en-US"/>
        </a:p>
      </dgm:t>
    </dgm:pt>
    <dgm:pt modelId="{76A47576-1609-48EE-BBB5-861E7ACF82C9}" type="sibTrans" cxnId="{A9329BEE-A0EA-4EE2-9EE2-63A66DBE1BCA}">
      <dgm:prSet/>
      <dgm:spPr/>
      <dgm:t>
        <a:bodyPr/>
        <a:lstStyle/>
        <a:p>
          <a:endParaRPr lang="en-US"/>
        </a:p>
      </dgm:t>
    </dgm:pt>
    <dgm:pt modelId="{2438BB37-8F74-49F7-8949-432024F733EE}">
      <dgm:prSet/>
      <dgm:spPr/>
      <dgm:t>
        <a:bodyPr/>
        <a:lstStyle/>
        <a:p>
          <a:r>
            <a:rPr lang="en-US" dirty="0" smtClean="0"/>
            <a:t>Road Commission</a:t>
          </a:r>
          <a:endParaRPr lang="en-US" dirty="0"/>
        </a:p>
      </dgm:t>
    </dgm:pt>
    <dgm:pt modelId="{485B2BCB-5EBC-4CE7-A50C-70910F6AF679}" type="parTrans" cxnId="{E3044A29-98A4-42B3-9104-69D5465899E7}">
      <dgm:prSet/>
      <dgm:spPr/>
      <dgm:t>
        <a:bodyPr/>
        <a:lstStyle/>
        <a:p>
          <a:endParaRPr lang="en-US"/>
        </a:p>
      </dgm:t>
    </dgm:pt>
    <dgm:pt modelId="{397840E1-01BA-42A3-BF94-4C8799157623}" type="sibTrans" cxnId="{E3044A29-98A4-42B3-9104-69D5465899E7}">
      <dgm:prSet/>
      <dgm:spPr/>
      <dgm:t>
        <a:bodyPr/>
        <a:lstStyle/>
        <a:p>
          <a:endParaRPr lang="en-US"/>
        </a:p>
      </dgm:t>
    </dgm:pt>
    <dgm:pt modelId="{6D8385F4-F080-4EC2-8096-612BF60FD999}">
      <dgm:prSet/>
      <dgm:spPr/>
      <dgm:t>
        <a:bodyPr/>
        <a:lstStyle/>
        <a:p>
          <a:r>
            <a:rPr lang="en-US" dirty="0" smtClean="0"/>
            <a:t>Central Dispatch</a:t>
          </a:r>
          <a:endParaRPr lang="en-US" dirty="0"/>
        </a:p>
      </dgm:t>
    </dgm:pt>
    <dgm:pt modelId="{EC2B9231-A5CC-43CF-A96B-CF38EC97C32D}" type="parTrans" cxnId="{4B638ADD-4014-4B9E-AD03-15DCF1431F44}">
      <dgm:prSet/>
      <dgm:spPr/>
      <dgm:t>
        <a:bodyPr/>
        <a:lstStyle/>
        <a:p>
          <a:endParaRPr lang="en-US"/>
        </a:p>
      </dgm:t>
    </dgm:pt>
    <dgm:pt modelId="{1FC46911-F6E0-4D12-A330-2F3575268BBF}" type="sibTrans" cxnId="{4B638ADD-4014-4B9E-AD03-15DCF1431F44}">
      <dgm:prSet/>
      <dgm:spPr/>
      <dgm:t>
        <a:bodyPr/>
        <a:lstStyle/>
        <a:p>
          <a:endParaRPr lang="en-US"/>
        </a:p>
      </dgm:t>
    </dgm:pt>
    <dgm:pt modelId="{E3ECF4EA-6070-4862-A672-2A2B1223C6E7}">
      <dgm:prSet/>
      <dgm:spPr/>
      <dgm:t>
        <a:bodyPr/>
        <a:lstStyle/>
        <a:p>
          <a:r>
            <a:rPr lang="en-US" dirty="0" smtClean="0"/>
            <a:t>Local LE/Fire/EMS</a:t>
          </a:r>
          <a:endParaRPr lang="en-US" dirty="0"/>
        </a:p>
      </dgm:t>
    </dgm:pt>
    <dgm:pt modelId="{646D8401-3365-4CA6-8EE2-746381A71132}" type="parTrans" cxnId="{7B51557B-9A34-41C1-850B-19276AC97B43}">
      <dgm:prSet/>
      <dgm:spPr/>
      <dgm:t>
        <a:bodyPr/>
        <a:lstStyle/>
        <a:p>
          <a:endParaRPr lang="en-US"/>
        </a:p>
      </dgm:t>
    </dgm:pt>
    <dgm:pt modelId="{FC738E7B-CF43-42A8-94EB-C267E0988DF5}" type="sibTrans" cxnId="{7B51557B-9A34-41C1-850B-19276AC97B43}">
      <dgm:prSet/>
      <dgm:spPr/>
      <dgm:t>
        <a:bodyPr/>
        <a:lstStyle/>
        <a:p>
          <a:endParaRPr lang="en-US"/>
        </a:p>
      </dgm:t>
    </dgm:pt>
    <dgm:pt modelId="{B2017F0F-C035-4126-95A4-AD6F737E2261}">
      <dgm:prSet phldrT="[Text]"/>
      <dgm:spPr/>
      <dgm:t>
        <a:bodyPr/>
        <a:lstStyle/>
        <a:p>
          <a:r>
            <a:rPr lang="en-US" dirty="0" smtClean="0"/>
            <a:t>MI-TESA</a:t>
          </a:r>
          <a:endParaRPr lang="en-US" dirty="0"/>
        </a:p>
      </dgm:t>
    </dgm:pt>
    <dgm:pt modelId="{ED8F8525-489D-4429-9151-86B84234EE2D}" type="sibTrans" cxnId="{848EF8FB-BABD-4677-9EBA-B2D82D16DD64}">
      <dgm:prSet/>
      <dgm:spPr/>
      <dgm:t>
        <a:bodyPr/>
        <a:lstStyle/>
        <a:p>
          <a:endParaRPr lang="en-US"/>
        </a:p>
      </dgm:t>
    </dgm:pt>
    <dgm:pt modelId="{E5FC0DDD-DDED-4F38-A52D-2513EA40AD10}" type="parTrans" cxnId="{848EF8FB-BABD-4677-9EBA-B2D82D16DD64}">
      <dgm:prSet/>
      <dgm:spPr/>
      <dgm:t>
        <a:bodyPr/>
        <a:lstStyle/>
        <a:p>
          <a:endParaRPr lang="en-US"/>
        </a:p>
      </dgm:t>
    </dgm:pt>
    <dgm:pt modelId="{E39B48E1-2CF3-4220-9327-F3921BCB0E15}" type="pres">
      <dgm:prSet presAssocID="{FB5A998D-EDE8-41C6-B60C-C52D1CC30F64}" presName="diagram" presStyleCnt="0">
        <dgm:presLayoutVars>
          <dgm:dir/>
          <dgm:resizeHandles val="exact"/>
        </dgm:presLayoutVars>
      </dgm:prSet>
      <dgm:spPr/>
    </dgm:pt>
    <dgm:pt modelId="{B365AFB5-1642-4C1A-B800-D3F87A16931A}" type="pres">
      <dgm:prSet presAssocID="{B2017F0F-C035-4126-95A4-AD6F737E2261}" presName="node" presStyleLbl="node1" presStyleIdx="0" presStyleCnt="20">
        <dgm:presLayoutVars>
          <dgm:bulletEnabled val="1"/>
        </dgm:presLayoutVars>
      </dgm:prSet>
      <dgm:spPr/>
      <dgm:t>
        <a:bodyPr/>
        <a:lstStyle/>
        <a:p>
          <a:endParaRPr lang="en-US"/>
        </a:p>
      </dgm:t>
    </dgm:pt>
    <dgm:pt modelId="{006E3DFF-B007-4C05-B972-8F96F1B17617}" type="pres">
      <dgm:prSet presAssocID="{ED8F8525-489D-4429-9151-86B84234EE2D}" presName="sibTrans" presStyleCnt="0"/>
      <dgm:spPr/>
    </dgm:pt>
    <dgm:pt modelId="{4D6EFC7F-6105-4726-B32B-277CAA46A741}" type="pres">
      <dgm:prSet presAssocID="{97205624-BE77-4918-AA55-95227C8E64E8}" presName="node" presStyleLbl="node1" presStyleIdx="1" presStyleCnt="20">
        <dgm:presLayoutVars>
          <dgm:bulletEnabled val="1"/>
        </dgm:presLayoutVars>
      </dgm:prSet>
      <dgm:spPr/>
      <dgm:t>
        <a:bodyPr/>
        <a:lstStyle/>
        <a:p>
          <a:endParaRPr lang="en-US"/>
        </a:p>
      </dgm:t>
    </dgm:pt>
    <dgm:pt modelId="{AF22D046-0E3C-4498-A1BE-5102F038A619}" type="pres">
      <dgm:prSet presAssocID="{2078B1C5-FE6B-4653-8EBA-2ADB731B906F}" presName="sibTrans" presStyleCnt="0"/>
      <dgm:spPr/>
    </dgm:pt>
    <dgm:pt modelId="{AC3AF1AA-B9C1-410E-BCCD-925CAF1FF5C9}" type="pres">
      <dgm:prSet presAssocID="{C1CD8BA1-B3AC-446F-94C9-FA040A3C5EF3}" presName="node" presStyleLbl="node1" presStyleIdx="2" presStyleCnt="20">
        <dgm:presLayoutVars>
          <dgm:bulletEnabled val="1"/>
        </dgm:presLayoutVars>
      </dgm:prSet>
      <dgm:spPr/>
      <dgm:t>
        <a:bodyPr/>
        <a:lstStyle/>
        <a:p>
          <a:endParaRPr lang="en-US"/>
        </a:p>
      </dgm:t>
    </dgm:pt>
    <dgm:pt modelId="{CE57BA0C-6DB4-458D-BF46-2F88733DDE9A}" type="pres">
      <dgm:prSet presAssocID="{4E30E38C-62C4-4ECB-ADA1-82D74BDB6A0E}" presName="sibTrans" presStyleCnt="0"/>
      <dgm:spPr/>
    </dgm:pt>
    <dgm:pt modelId="{B71E4388-5644-4511-AFC4-44047ECBB413}" type="pres">
      <dgm:prSet presAssocID="{ECAAD5D7-CEFB-4205-93CF-C4D9F12EF9C8}" presName="node" presStyleLbl="node1" presStyleIdx="3" presStyleCnt="20">
        <dgm:presLayoutVars>
          <dgm:bulletEnabled val="1"/>
        </dgm:presLayoutVars>
      </dgm:prSet>
      <dgm:spPr/>
      <dgm:t>
        <a:bodyPr/>
        <a:lstStyle/>
        <a:p>
          <a:endParaRPr lang="en-US"/>
        </a:p>
      </dgm:t>
    </dgm:pt>
    <dgm:pt modelId="{E87FE015-DDDC-43BF-80D4-7439D1FA56F2}" type="pres">
      <dgm:prSet presAssocID="{6F88A441-EDF3-4AE3-AF78-F53D96F9FDF1}" presName="sibTrans" presStyleCnt="0"/>
      <dgm:spPr/>
    </dgm:pt>
    <dgm:pt modelId="{D4D7DEFF-89E8-4C49-8C74-62B8F6523F88}" type="pres">
      <dgm:prSet presAssocID="{4558C89F-58C0-498E-ADF8-ED58C616EEBA}" presName="node" presStyleLbl="node1" presStyleIdx="4" presStyleCnt="20">
        <dgm:presLayoutVars>
          <dgm:bulletEnabled val="1"/>
        </dgm:presLayoutVars>
      </dgm:prSet>
      <dgm:spPr/>
      <dgm:t>
        <a:bodyPr/>
        <a:lstStyle/>
        <a:p>
          <a:endParaRPr lang="en-US"/>
        </a:p>
      </dgm:t>
    </dgm:pt>
    <dgm:pt modelId="{0FEFD248-9BC3-464D-B342-6334DB658BEE}" type="pres">
      <dgm:prSet presAssocID="{63ACFA74-EC69-4B15-9A0F-EE308887317F}" presName="sibTrans" presStyleCnt="0"/>
      <dgm:spPr/>
    </dgm:pt>
    <dgm:pt modelId="{9946952D-60AE-483F-AD2B-BFBBD97E4409}" type="pres">
      <dgm:prSet presAssocID="{7EAA5848-CC94-4D8F-881E-03B5845B9CD4}" presName="node" presStyleLbl="node1" presStyleIdx="5" presStyleCnt="20">
        <dgm:presLayoutVars>
          <dgm:bulletEnabled val="1"/>
        </dgm:presLayoutVars>
      </dgm:prSet>
      <dgm:spPr/>
      <dgm:t>
        <a:bodyPr/>
        <a:lstStyle/>
        <a:p>
          <a:endParaRPr lang="en-US"/>
        </a:p>
      </dgm:t>
    </dgm:pt>
    <dgm:pt modelId="{10CBDCAF-A54E-4F20-84D0-91AA56E5EA7A}" type="pres">
      <dgm:prSet presAssocID="{5A55F5C0-CEFC-4BE5-BD1E-0D297D3A5D48}" presName="sibTrans" presStyleCnt="0"/>
      <dgm:spPr/>
    </dgm:pt>
    <dgm:pt modelId="{2C8A2F9C-E96B-4406-B03F-24D55D2B7519}" type="pres">
      <dgm:prSet presAssocID="{EC471D19-E659-4E63-8CA2-2FCC9901F5CC}" presName="node" presStyleLbl="node1" presStyleIdx="6" presStyleCnt="20">
        <dgm:presLayoutVars>
          <dgm:bulletEnabled val="1"/>
        </dgm:presLayoutVars>
      </dgm:prSet>
      <dgm:spPr/>
      <dgm:t>
        <a:bodyPr/>
        <a:lstStyle/>
        <a:p>
          <a:endParaRPr lang="en-US"/>
        </a:p>
      </dgm:t>
    </dgm:pt>
    <dgm:pt modelId="{9AE01DA6-1D3B-42F7-BD8D-DCA95E8F35FA}" type="pres">
      <dgm:prSet presAssocID="{DC693C4B-B678-46DE-9735-FC19F0901DD0}" presName="sibTrans" presStyleCnt="0"/>
      <dgm:spPr/>
    </dgm:pt>
    <dgm:pt modelId="{5E42855E-9A24-489F-8992-1FD9BF214081}" type="pres">
      <dgm:prSet presAssocID="{8D212E4A-D4B2-45D3-A8CA-0FC5C7597A44}" presName="node" presStyleLbl="node1" presStyleIdx="7" presStyleCnt="20">
        <dgm:presLayoutVars>
          <dgm:bulletEnabled val="1"/>
        </dgm:presLayoutVars>
      </dgm:prSet>
      <dgm:spPr/>
      <dgm:t>
        <a:bodyPr/>
        <a:lstStyle/>
        <a:p>
          <a:endParaRPr lang="en-US"/>
        </a:p>
      </dgm:t>
    </dgm:pt>
    <dgm:pt modelId="{0AC8D75F-B995-4643-93D1-88BF168BC695}" type="pres">
      <dgm:prSet presAssocID="{EA38D082-DD43-4E85-A2BB-9D80404191B4}" presName="sibTrans" presStyleCnt="0"/>
      <dgm:spPr/>
    </dgm:pt>
    <dgm:pt modelId="{6C218CFC-8D34-4952-84B1-891DC0D2ED13}" type="pres">
      <dgm:prSet presAssocID="{61AAE48A-8B3F-4D3D-AB17-A493F784D9E9}" presName="node" presStyleLbl="node1" presStyleIdx="8" presStyleCnt="20">
        <dgm:presLayoutVars>
          <dgm:bulletEnabled val="1"/>
        </dgm:presLayoutVars>
      </dgm:prSet>
      <dgm:spPr/>
      <dgm:t>
        <a:bodyPr/>
        <a:lstStyle/>
        <a:p>
          <a:endParaRPr lang="en-US"/>
        </a:p>
      </dgm:t>
    </dgm:pt>
    <dgm:pt modelId="{E883672B-DC0B-4101-93EC-42017ED60CAD}" type="pres">
      <dgm:prSet presAssocID="{2582DF1F-926A-4DC6-9F9F-89EFCC6D1ABE}" presName="sibTrans" presStyleCnt="0"/>
      <dgm:spPr/>
    </dgm:pt>
    <dgm:pt modelId="{6DAE0E1C-9B35-4C12-9F5F-129C2D7343A9}" type="pres">
      <dgm:prSet presAssocID="{60346868-FE33-4FC6-BC55-386321B1DBFA}" presName="node" presStyleLbl="node1" presStyleIdx="9" presStyleCnt="20">
        <dgm:presLayoutVars>
          <dgm:bulletEnabled val="1"/>
        </dgm:presLayoutVars>
      </dgm:prSet>
      <dgm:spPr/>
      <dgm:t>
        <a:bodyPr/>
        <a:lstStyle/>
        <a:p>
          <a:endParaRPr lang="en-US"/>
        </a:p>
      </dgm:t>
    </dgm:pt>
    <dgm:pt modelId="{D08E4DA8-07D1-4A0F-BCB1-537EA6DA1C92}" type="pres">
      <dgm:prSet presAssocID="{4EC5B44D-47BB-4990-B535-E0A74746E74A}" presName="sibTrans" presStyleCnt="0"/>
      <dgm:spPr/>
    </dgm:pt>
    <dgm:pt modelId="{DC8AF497-145E-4675-A72B-35A44A675145}" type="pres">
      <dgm:prSet presAssocID="{CD95A70B-F2F2-4217-8C15-7580DC3CEF4F}" presName="node" presStyleLbl="node1" presStyleIdx="10" presStyleCnt="20">
        <dgm:presLayoutVars>
          <dgm:bulletEnabled val="1"/>
        </dgm:presLayoutVars>
      </dgm:prSet>
      <dgm:spPr/>
      <dgm:t>
        <a:bodyPr/>
        <a:lstStyle/>
        <a:p>
          <a:endParaRPr lang="en-US"/>
        </a:p>
      </dgm:t>
    </dgm:pt>
    <dgm:pt modelId="{E734FBFF-CA5F-4C58-AB66-DD6E475260E5}" type="pres">
      <dgm:prSet presAssocID="{2B37A9EC-D00A-4542-BBDF-78583FA6E2BD}" presName="sibTrans" presStyleCnt="0"/>
      <dgm:spPr/>
    </dgm:pt>
    <dgm:pt modelId="{675290FD-AB41-44C2-9F29-8286838F6582}" type="pres">
      <dgm:prSet presAssocID="{1E241B33-21AD-404C-8808-01BC42E2452B}" presName="node" presStyleLbl="node1" presStyleIdx="11" presStyleCnt="20">
        <dgm:presLayoutVars>
          <dgm:bulletEnabled val="1"/>
        </dgm:presLayoutVars>
      </dgm:prSet>
      <dgm:spPr/>
      <dgm:t>
        <a:bodyPr/>
        <a:lstStyle/>
        <a:p>
          <a:endParaRPr lang="en-US"/>
        </a:p>
      </dgm:t>
    </dgm:pt>
    <dgm:pt modelId="{7B3920CC-A59B-41C2-BD94-5CC2AC9DF538}" type="pres">
      <dgm:prSet presAssocID="{89C725B2-6F1A-45EC-AAF8-63A44AFC46C0}" presName="sibTrans" presStyleCnt="0"/>
      <dgm:spPr/>
    </dgm:pt>
    <dgm:pt modelId="{D0CF902F-67DD-4A92-800A-09907397B206}" type="pres">
      <dgm:prSet presAssocID="{83261DD3-7C82-43D3-B9BD-FB03D312FBC3}" presName="node" presStyleLbl="node1" presStyleIdx="12" presStyleCnt="20">
        <dgm:presLayoutVars>
          <dgm:bulletEnabled val="1"/>
        </dgm:presLayoutVars>
      </dgm:prSet>
      <dgm:spPr/>
    </dgm:pt>
    <dgm:pt modelId="{FB395C1D-E5D8-449D-A042-209BF2A7EFE7}" type="pres">
      <dgm:prSet presAssocID="{124DA54D-B39F-43BB-987E-51D7C0EB240D}" presName="sibTrans" presStyleCnt="0"/>
      <dgm:spPr/>
    </dgm:pt>
    <dgm:pt modelId="{635B82EA-D890-422D-AB37-6F49F3BA0D38}" type="pres">
      <dgm:prSet presAssocID="{2A644CBF-476A-4AC0-9D43-88595B42217D}" presName="node" presStyleLbl="node1" presStyleIdx="13" presStyleCnt="20">
        <dgm:presLayoutVars>
          <dgm:bulletEnabled val="1"/>
        </dgm:presLayoutVars>
      </dgm:prSet>
      <dgm:spPr/>
      <dgm:t>
        <a:bodyPr/>
        <a:lstStyle/>
        <a:p>
          <a:endParaRPr lang="en-US"/>
        </a:p>
      </dgm:t>
    </dgm:pt>
    <dgm:pt modelId="{5135CCAE-71FA-4C4E-9585-97014B81027C}" type="pres">
      <dgm:prSet presAssocID="{AA5808E9-436E-42CB-8B6A-42F8D759272B}" presName="sibTrans" presStyleCnt="0"/>
      <dgm:spPr/>
    </dgm:pt>
    <dgm:pt modelId="{C1878541-BA79-4B88-A9F1-3CD0EE9FCE65}" type="pres">
      <dgm:prSet presAssocID="{AB65991B-733B-4FB8-A675-42BEE4467981}" presName="node" presStyleLbl="node1" presStyleIdx="14" presStyleCnt="20">
        <dgm:presLayoutVars>
          <dgm:bulletEnabled val="1"/>
        </dgm:presLayoutVars>
      </dgm:prSet>
      <dgm:spPr/>
      <dgm:t>
        <a:bodyPr/>
        <a:lstStyle/>
        <a:p>
          <a:endParaRPr lang="en-US"/>
        </a:p>
      </dgm:t>
    </dgm:pt>
    <dgm:pt modelId="{95ECAEA5-740C-4321-97B3-FAC166AF31B9}" type="pres">
      <dgm:prSet presAssocID="{2159DA05-795B-4CB8-A3A9-E2BB097B8070}" presName="sibTrans" presStyleCnt="0"/>
      <dgm:spPr/>
    </dgm:pt>
    <dgm:pt modelId="{34D7CD49-88E5-4295-A0B5-31F19CFBDD77}" type="pres">
      <dgm:prSet presAssocID="{570580B5-0C33-454A-91B1-3254C0999F75}" presName="node" presStyleLbl="node1" presStyleIdx="15" presStyleCnt="20">
        <dgm:presLayoutVars>
          <dgm:bulletEnabled val="1"/>
        </dgm:presLayoutVars>
      </dgm:prSet>
      <dgm:spPr/>
      <dgm:t>
        <a:bodyPr/>
        <a:lstStyle/>
        <a:p>
          <a:endParaRPr lang="en-US"/>
        </a:p>
      </dgm:t>
    </dgm:pt>
    <dgm:pt modelId="{6C2D86B7-139C-4EFB-988E-47A193F5FEA6}" type="pres">
      <dgm:prSet presAssocID="{9DEF6372-DBD1-4865-9BB0-3B49DD025439}" presName="sibTrans" presStyleCnt="0"/>
      <dgm:spPr/>
    </dgm:pt>
    <dgm:pt modelId="{8FEDD317-1243-4334-BCB0-947073FBCFF6}" type="pres">
      <dgm:prSet presAssocID="{6B3301C1-CEDF-4F6C-9C32-156C28426D8A}" presName="node" presStyleLbl="node1" presStyleIdx="16" presStyleCnt="20">
        <dgm:presLayoutVars>
          <dgm:bulletEnabled val="1"/>
        </dgm:presLayoutVars>
      </dgm:prSet>
      <dgm:spPr/>
      <dgm:t>
        <a:bodyPr/>
        <a:lstStyle/>
        <a:p>
          <a:endParaRPr lang="en-US"/>
        </a:p>
      </dgm:t>
    </dgm:pt>
    <dgm:pt modelId="{57CA3D76-DF32-4622-B437-9805D36D825F}" type="pres">
      <dgm:prSet presAssocID="{76A47576-1609-48EE-BBB5-861E7ACF82C9}" presName="sibTrans" presStyleCnt="0"/>
      <dgm:spPr/>
    </dgm:pt>
    <dgm:pt modelId="{F88C7339-83FC-448D-A88E-35D2BF440381}" type="pres">
      <dgm:prSet presAssocID="{2438BB37-8F74-49F7-8949-432024F733EE}" presName="node" presStyleLbl="node1" presStyleIdx="17" presStyleCnt="20">
        <dgm:presLayoutVars>
          <dgm:bulletEnabled val="1"/>
        </dgm:presLayoutVars>
      </dgm:prSet>
      <dgm:spPr/>
    </dgm:pt>
    <dgm:pt modelId="{7DB91F3B-149A-4B82-A1E6-9A6CB2E27AFD}" type="pres">
      <dgm:prSet presAssocID="{397840E1-01BA-42A3-BF94-4C8799157623}" presName="sibTrans" presStyleCnt="0"/>
      <dgm:spPr/>
    </dgm:pt>
    <dgm:pt modelId="{9368167B-8FDA-4D21-BCEE-4887F1D563CB}" type="pres">
      <dgm:prSet presAssocID="{6D8385F4-F080-4EC2-8096-612BF60FD999}" presName="node" presStyleLbl="node1" presStyleIdx="18" presStyleCnt="20">
        <dgm:presLayoutVars>
          <dgm:bulletEnabled val="1"/>
        </dgm:presLayoutVars>
      </dgm:prSet>
      <dgm:spPr/>
      <dgm:t>
        <a:bodyPr/>
        <a:lstStyle/>
        <a:p>
          <a:endParaRPr lang="en-US"/>
        </a:p>
      </dgm:t>
    </dgm:pt>
    <dgm:pt modelId="{ED70406B-7ADC-41EA-B1F0-5B688B8D370A}" type="pres">
      <dgm:prSet presAssocID="{1FC46911-F6E0-4D12-A330-2F3575268BBF}" presName="sibTrans" presStyleCnt="0"/>
      <dgm:spPr/>
    </dgm:pt>
    <dgm:pt modelId="{B20982C5-CEDA-4D26-831F-529C41D7BF18}" type="pres">
      <dgm:prSet presAssocID="{E3ECF4EA-6070-4862-A672-2A2B1223C6E7}" presName="node" presStyleLbl="node1" presStyleIdx="19" presStyleCnt="20">
        <dgm:presLayoutVars>
          <dgm:bulletEnabled val="1"/>
        </dgm:presLayoutVars>
      </dgm:prSet>
      <dgm:spPr/>
      <dgm:t>
        <a:bodyPr/>
        <a:lstStyle/>
        <a:p>
          <a:endParaRPr lang="en-US"/>
        </a:p>
      </dgm:t>
    </dgm:pt>
  </dgm:ptLst>
  <dgm:cxnLst>
    <dgm:cxn modelId="{01F12F71-94D8-4279-8669-540197305052}" srcId="{FB5A998D-EDE8-41C6-B60C-C52D1CC30F64}" destId="{97205624-BE77-4918-AA55-95227C8E64E8}" srcOrd="1" destOrd="0" parTransId="{5EA85583-9AF7-4390-919C-A9201FABF37B}" sibTransId="{2078B1C5-FE6B-4653-8EBA-2ADB731B906F}"/>
    <dgm:cxn modelId="{63B9AEE7-815D-4873-87CB-F021762C4AB4}" srcId="{FB5A998D-EDE8-41C6-B60C-C52D1CC30F64}" destId="{1E241B33-21AD-404C-8808-01BC42E2452B}" srcOrd="11" destOrd="0" parTransId="{7586F420-1B2B-4301-9EE6-DD3F133DB71F}" sibTransId="{89C725B2-6F1A-45EC-AAF8-63A44AFC46C0}"/>
    <dgm:cxn modelId="{14BA8CA5-6ABD-4394-BA6D-DCEB793B99B2}" type="presOf" srcId="{97205624-BE77-4918-AA55-95227C8E64E8}" destId="{4D6EFC7F-6105-4726-B32B-277CAA46A741}" srcOrd="0" destOrd="0" presId="urn:microsoft.com/office/officeart/2005/8/layout/default"/>
    <dgm:cxn modelId="{CC2AF471-DB06-4943-B20F-0E4D99AB79AE}" type="presOf" srcId="{6D8385F4-F080-4EC2-8096-612BF60FD999}" destId="{9368167B-8FDA-4D21-BCEE-4887F1D563CB}" srcOrd="0" destOrd="0" presId="urn:microsoft.com/office/officeart/2005/8/layout/default"/>
    <dgm:cxn modelId="{4B638ADD-4014-4B9E-AD03-15DCF1431F44}" srcId="{FB5A998D-EDE8-41C6-B60C-C52D1CC30F64}" destId="{6D8385F4-F080-4EC2-8096-612BF60FD999}" srcOrd="18" destOrd="0" parTransId="{EC2B9231-A5CC-43CF-A96B-CF38EC97C32D}" sibTransId="{1FC46911-F6E0-4D12-A330-2F3575268BBF}"/>
    <dgm:cxn modelId="{C34D978D-2A27-40C7-887C-52B75B6962F8}" srcId="{FB5A998D-EDE8-41C6-B60C-C52D1CC30F64}" destId="{61AAE48A-8B3F-4D3D-AB17-A493F784D9E9}" srcOrd="8" destOrd="0" parTransId="{5A41F36B-C7B5-4438-A197-2CD81406E038}" sibTransId="{2582DF1F-926A-4DC6-9F9F-89EFCC6D1ABE}"/>
    <dgm:cxn modelId="{3F918335-18EC-4F54-A6F9-B2E3B7D8DDF9}" type="presOf" srcId="{ECAAD5D7-CEFB-4205-93CF-C4D9F12EF9C8}" destId="{B71E4388-5644-4511-AFC4-44047ECBB413}" srcOrd="0" destOrd="0" presId="urn:microsoft.com/office/officeart/2005/8/layout/default"/>
    <dgm:cxn modelId="{A8E5E06D-B526-436C-9B1B-9EB3568F72C6}" srcId="{FB5A998D-EDE8-41C6-B60C-C52D1CC30F64}" destId="{570580B5-0C33-454A-91B1-3254C0999F75}" srcOrd="15" destOrd="0" parTransId="{2F7E65C6-2617-411A-861C-3544C494AFFB}" sibTransId="{9DEF6372-DBD1-4865-9BB0-3B49DD025439}"/>
    <dgm:cxn modelId="{EB554878-CAD2-4523-9788-526E053682BB}" srcId="{FB5A998D-EDE8-41C6-B60C-C52D1CC30F64}" destId="{4558C89F-58C0-498E-ADF8-ED58C616EEBA}" srcOrd="4" destOrd="0" parTransId="{9F7D76B5-E552-4416-A361-79D022DC10B1}" sibTransId="{63ACFA74-EC69-4B15-9A0F-EE308887317F}"/>
    <dgm:cxn modelId="{48FE3962-430C-4842-8439-2097252DFB2A}" srcId="{FB5A998D-EDE8-41C6-B60C-C52D1CC30F64}" destId="{AB65991B-733B-4FB8-A675-42BEE4467981}" srcOrd="14" destOrd="0" parTransId="{D783793B-5278-4BA3-93FD-30A78E145667}" sibTransId="{2159DA05-795B-4CB8-A3A9-E2BB097B8070}"/>
    <dgm:cxn modelId="{E07B4A2C-AAD4-4AF7-AD77-B590CD20232C}" type="presOf" srcId="{B2017F0F-C035-4126-95A4-AD6F737E2261}" destId="{B365AFB5-1642-4C1A-B800-D3F87A16931A}" srcOrd="0" destOrd="0" presId="urn:microsoft.com/office/officeart/2005/8/layout/default"/>
    <dgm:cxn modelId="{CB40588E-5F7D-4AA1-B5CA-BCD1314F17EE}" type="presOf" srcId="{83261DD3-7C82-43D3-B9BD-FB03D312FBC3}" destId="{D0CF902F-67DD-4A92-800A-09907397B206}" srcOrd="0" destOrd="0" presId="urn:microsoft.com/office/officeart/2005/8/layout/default"/>
    <dgm:cxn modelId="{7B51557B-9A34-41C1-850B-19276AC97B43}" srcId="{FB5A998D-EDE8-41C6-B60C-C52D1CC30F64}" destId="{E3ECF4EA-6070-4862-A672-2A2B1223C6E7}" srcOrd="19" destOrd="0" parTransId="{646D8401-3365-4CA6-8EE2-746381A71132}" sibTransId="{FC738E7B-CF43-42A8-94EB-C267E0988DF5}"/>
    <dgm:cxn modelId="{A9BE1B07-CCCF-4AC1-B8CC-3C122CCB2CC1}" type="presOf" srcId="{2A644CBF-476A-4AC0-9D43-88595B42217D}" destId="{635B82EA-D890-422D-AB37-6F49F3BA0D38}" srcOrd="0" destOrd="0" presId="urn:microsoft.com/office/officeart/2005/8/layout/default"/>
    <dgm:cxn modelId="{24ADE3A2-5E40-4EE5-B7FC-CDE3E45B0C24}" type="presOf" srcId="{E3ECF4EA-6070-4862-A672-2A2B1223C6E7}" destId="{B20982C5-CEDA-4D26-831F-529C41D7BF18}" srcOrd="0" destOrd="0" presId="urn:microsoft.com/office/officeart/2005/8/layout/default"/>
    <dgm:cxn modelId="{4A59DEB4-A76B-43C9-8AD5-CD1D9AADD739}" srcId="{FB5A998D-EDE8-41C6-B60C-C52D1CC30F64}" destId="{7EAA5848-CC94-4D8F-881E-03B5845B9CD4}" srcOrd="5" destOrd="0" parTransId="{C1918ABF-AD3F-48AA-8F30-F67684DFF285}" sibTransId="{5A55F5C0-CEFC-4BE5-BD1E-0D297D3A5D48}"/>
    <dgm:cxn modelId="{ADB91B5C-44AA-4E90-8B9B-7B93FD805FC5}" srcId="{FB5A998D-EDE8-41C6-B60C-C52D1CC30F64}" destId="{C1CD8BA1-B3AC-446F-94C9-FA040A3C5EF3}" srcOrd="2" destOrd="0" parTransId="{C6ACFC10-05D1-463E-8ADC-3807637879F2}" sibTransId="{4E30E38C-62C4-4ECB-ADA1-82D74BDB6A0E}"/>
    <dgm:cxn modelId="{7ADDBD55-D70D-453E-8629-ADFE05B07565}" type="presOf" srcId="{7EAA5848-CC94-4D8F-881E-03B5845B9CD4}" destId="{9946952D-60AE-483F-AD2B-BFBBD97E4409}" srcOrd="0" destOrd="0" presId="urn:microsoft.com/office/officeart/2005/8/layout/default"/>
    <dgm:cxn modelId="{BF817884-B3F4-4416-9BA1-7D577E767EE2}" type="presOf" srcId="{6B3301C1-CEDF-4F6C-9C32-156C28426D8A}" destId="{8FEDD317-1243-4334-BCB0-947073FBCFF6}" srcOrd="0" destOrd="0" presId="urn:microsoft.com/office/officeart/2005/8/layout/default"/>
    <dgm:cxn modelId="{FD18A50C-E3FF-4567-B05C-33A91E3EB500}" srcId="{FB5A998D-EDE8-41C6-B60C-C52D1CC30F64}" destId="{2A644CBF-476A-4AC0-9D43-88595B42217D}" srcOrd="13" destOrd="0" parTransId="{CF0F5F94-444D-4D4B-854F-27DF058737F2}" sibTransId="{AA5808E9-436E-42CB-8B6A-42F8D759272B}"/>
    <dgm:cxn modelId="{A17EFB43-1A1E-4712-987E-7053247F67FD}" srcId="{FB5A998D-EDE8-41C6-B60C-C52D1CC30F64}" destId="{EC471D19-E659-4E63-8CA2-2FCC9901F5CC}" srcOrd="6" destOrd="0" parTransId="{6301C036-B862-45EA-849A-BDC852969525}" sibTransId="{DC693C4B-B678-46DE-9735-FC19F0901DD0}"/>
    <dgm:cxn modelId="{5CD8B121-6EC5-44DE-9CC1-86F9E54E62C9}" type="presOf" srcId="{FB5A998D-EDE8-41C6-B60C-C52D1CC30F64}" destId="{E39B48E1-2CF3-4220-9327-F3921BCB0E15}" srcOrd="0" destOrd="0" presId="urn:microsoft.com/office/officeart/2005/8/layout/default"/>
    <dgm:cxn modelId="{C7083F7C-8149-458A-AE2F-C3C233FC0E79}" type="presOf" srcId="{4558C89F-58C0-498E-ADF8-ED58C616EEBA}" destId="{D4D7DEFF-89E8-4C49-8C74-62B8F6523F88}" srcOrd="0" destOrd="0" presId="urn:microsoft.com/office/officeart/2005/8/layout/default"/>
    <dgm:cxn modelId="{64D50A71-9601-461F-87E0-EAB9D2CAE168}" type="presOf" srcId="{AB65991B-733B-4FB8-A675-42BEE4467981}" destId="{C1878541-BA79-4B88-A9F1-3CD0EE9FCE65}" srcOrd="0" destOrd="0" presId="urn:microsoft.com/office/officeart/2005/8/layout/default"/>
    <dgm:cxn modelId="{A955C962-26B8-426A-8230-83CAEDC0ED37}" srcId="{FB5A998D-EDE8-41C6-B60C-C52D1CC30F64}" destId="{CD95A70B-F2F2-4217-8C15-7580DC3CEF4F}" srcOrd="10" destOrd="0" parTransId="{51C19980-DC90-41CE-8187-3399135CAACD}" sibTransId="{2B37A9EC-D00A-4542-BBDF-78583FA6E2BD}"/>
    <dgm:cxn modelId="{EB661794-C265-4597-8B82-FC072A62DBFF}" type="presOf" srcId="{8D212E4A-D4B2-45D3-A8CA-0FC5C7597A44}" destId="{5E42855E-9A24-489F-8992-1FD9BF214081}" srcOrd="0" destOrd="0" presId="urn:microsoft.com/office/officeart/2005/8/layout/default"/>
    <dgm:cxn modelId="{D50B4113-7493-4D9E-9CB6-F4A93CE37DE8}" srcId="{FB5A998D-EDE8-41C6-B60C-C52D1CC30F64}" destId="{83261DD3-7C82-43D3-B9BD-FB03D312FBC3}" srcOrd="12" destOrd="0" parTransId="{2AF4B4D8-35A2-4B4C-8126-842FB333982D}" sibTransId="{124DA54D-B39F-43BB-987E-51D7C0EB240D}"/>
    <dgm:cxn modelId="{B4866706-8DCD-4B6B-90CE-9F9B75F54A96}" type="presOf" srcId="{2438BB37-8F74-49F7-8949-432024F733EE}" destId="{F88C7339-83FC-448D-A88E-35D2BF440381}" srcOrd="0" destOrd="0" presId="urn:microsoft.com/office/officeart/2005/8/layout/default"/>
    <dgm:cxn modelId="{B230E5EE-0422-4E1D-97DA-5299B721F783}" type="presOf" srcId="{C1CD8BA1-B3AC-446F-94C9-FA040A3C5EF3}" destId="{AC3AF1AA-B9C1-410E-BCCD-925CAF1FF5C9}" srcOrd="0" destOrd="0" presId="urn:microsoft.com/office/officeart/2005/8/layout/default"/>
    <dgm:cxn modelId="{9EF118E7-E38D-45A4-93CF-2A1521ACB0A0}" type="presOf" srcId="{60346868-FE33-4FC6-BC55-386321B1DBFA}" destId="{6DAE0E1C-9B35-4C12-9F5F-129C2D7343A9}" srcOrd="0" destOrd="0" presId="urn:microsoft.com/office/officeart/2005/8/layout/default"/>
    <dgm:cxn modelId="{E3044A29-98A4-42B3-9104-69D5465899E7}" srcId="{FB5A998D-EDE8-41C6-B60C-C52D1CC30F64}" destId="{2438BB37-8F74-49F7-8949-432024F733EE}" srcOrd="17" destOrd="0" parTransId="{485B2BCB-5EBC-4CE7-A50C-70910F6AF679}" sibTransId="{397840E1-01BA-42A3-BF94-4C8799157623}"/>
    <dgm:cxn modelId="{59129560-DE91-4693-A41A-D393BC7AFC5F}" srcId="{FB5A998D-EDE8-41C6-B60C-C52D1CC30F64}" destId="{8D212E4A-D4B2-45D3-A8CA-0FC5C7597A44}" srcOrd="7" destOrd="0" parTransId="{D4E080A2-D811-4BF7-8EDD-9BD28623CA3B}" sibTransId="{EA38D082-DD43-4E85-A2BB-9D80404191B4}"/>
    <dgm:cxn modelId="{9E03FFED-5330-4517-988C-FAD31BC597DF}" type="presOf" srcId="{570580B5-0C33-454A-91B1-3254C0999F75}" destId="{34D7CD49-88E5-4295-A0B5-31F19CFBDD77}" srcOrd="0" destOrd="0" presId="urn:microsoft.com/office/officeart/2005/8/layout/default"/>
    <dgm:cxn modelId="{D8D1D8A7-8C2D-4286-A48D-C6E817D04015}" type="presOf" srcId="{61AAE48A-8B3F-4D3D-AB17-A493F784D9E9}" destId="{6C218CFC-8D34-4952-84B1-891DC0D2ED13}" srcOrd="0" destOrd="0" presId="urn:microsoft.com/office/officeart/2005/8/layout/default"/>
    <dgm:cxn modelId="{0A658ECC-2FFB-4973-A329-AA989EC826A7}" srcId="{FB5A998D-EDE8-41C6-B60C-C52D1CC30F64}" destId="{60346868-FE33-4FC6-BC55-386321B1DBFA}" srcOrd="9" destOrd="0" parTransId="{55F3F247-2F13-450C-B116-4E36A7962F37}" sibTransId="{4EC5B44D-47BB-4990-B535-E0A74746E74A}"/>
    <dgm:cxn modelId="{43EC99A7-4ABE-4DD1-B8CF-A6C1A964F9B4}" type="presOf" srcId="{CD95A70B-F2F2-4217-8C15-7580DC3CEF4F}" destId="{DC8AF497-145E-4675-A72B-35A44A675145}" srcOrd="0" destOrd="0" presId="urn:microsoft.com/office/officeart/2005/8/layout/default"/>
    <dgm:cxn modelId="{A9329BEE-A0EA-4EE2-9EE2-63A66DBE1BCA}" srcId="{FB5A998D-EDE8-41C6-B60C-C52D1CC30F64}" destId="{6B3301C1-CEDF-4F6C-9C32-156C28426D8A}" srcOrd="16" destOrd="0" parTransId="{F319F791-ECBD-47E0-9347-4B5495FCFD06}" sibTransId="{76A47576-1609-48EE-BBB5-861E7ACF82C9}"/>
    <dgm:cxn modelId="{934214A4-FEBC-43FA-B919-45592AAC3DC3}" type="presOf" srcId="{1E241B33-21AD-404C-8808-01BC42E2452B}" destId="{675290FD-AB41-44C2-9F29-8286838F6582}" srcOrd="0" destOrd="0" presId="urn:microsoft.com/office/officeart/2005/8/layout/default"/>
    <dgm:cxn modelId="{F7E4BCBB-6DDC-4040-9DD0-4438CEAEC3B7}" srcId="{FB5A998D-EDE8-41C6-B60C-C52D1CC30F64}" destId="{ECAAD5D7-CEFB-4205-93CF-C4D9F12EF9C8}" srcOrd="3" destOrd="0" parTransId="{02FB1354-679C-4111-AA6C-8BF784C7D3B1}" sibTransId="{6F88A441-EDF3-4AE3-AF78-F53D96F9FDF1}"/>
    <dgm:cxn modelId="{D54B1E7B-540D-4E2F-B78A-A09194AEC282}" type="presOf" srcId="{EC471D19-E659-4E63-8CA2-2FCC9901F5CC}" destId="{2C8A2F9C-E96B-4406-B03F-24D55D2B7519}" srcOrd="0" destOrd="0" presId="urn:microsoft.com/office/officeart/2005/8/layout/default"/>
    <dgm:cxn modelId="{848EF8FB-BABD-4677-9EBA-B2D82D16DD64}" srcId="{FB5A998D-EDE8-41C6-B60C-C52D1CC30F64}" destId="{B2017F0F-C035-4126-95A4-AD6F737E2261}" srcOrd="0" destOrd="0" parTransId="{E5FC0DDD-DDED-4F38-A52D-2513EA40AD10}" sibTransId="{ED8F8525-489D-4429-9151-86B84234EE2D}"/>
    <dgm:cxn modelId="{AD1E84C5-7D2F-4202-A29C-0016FF3826DD}" type="presParOf" srcId="{E39B48E1-2CF3-4220-9327-F3921BCB0E15}" destId="{B365AFB5-1642-4C1A-B800-D3F87A16931A}" srcOrd="0" destOrd="0" presId="urn:microsoft.com/office/officeart/2005/8/layout/default"/>
    <dgm:cxn modelId="{E8998894-5B79-48E1-9476-169581091553}" type="presParOf" srcId="{E39B48E1-2CF3-4220-9327-F3921BCB0E15}" destId="{006E3DFF-B007-4C05-B972-8F96F1B17617}" srcOrd="1" destOrd="0" presId="urn:microsoft.com/office/officeart/2005/8/layout/default"/>
    <dgm:cxn modelId="{4F3A5D39-9988-4B05-98A3-ABEDDD8ACE28}" type="presParOf" srcId="{E39B48E1-2CF3-4220-9327-F3921BCB0E15}" destId="{4D6EFC7F-6105-4726-B32B-277CAA46A741}" srcOrd="2" destOrd="0" presId="urn:microsoft.com/office/officeart/2005/8/layout/default"/>
    <dgm:cxn modelId="{2CD2CC32-377D-4977-83B8-957631FB3D6E}" type="presParOf" srcId="{E39B48E1-2CF3-4220-9327-F3921BCB0E15}" destId="{AF22D046-0E3C-4498-A1BE-5102F038A619}" srcOrd="3" destOrd="0" presId="urn:microsoft.com/office/officeart/2005/8/layout/default"/>
    <dgm:cxn modelId="{F45E6F44-17C0-42AD-9497-8C19DFF5CDC9}" type="presParOf" srcId="{E39B48E1-2CF3-4220-9327-F3921BCB0E15}" destId="{AC3AF1AA-B9C1-410E-BCCD-925CAF1FF5C9}" srcOrd="4" destOrd="0" presId="urn:microsoft.com/office/officeart/2005/8/layout/default"/>
    <dgm:cxn modelId="{41B08D86-D715-426B-89DC-DFCC1D1D9E59}" type="presParOf" srcId="{E39B48E1-2CF3-4220-9327-F3921BCB0E15}" destId="{CE57BA0C-6DB4-458D-BF46-2F88733DDE9A}" srcOrd="5" destOrd="0" presId="urn:microsoft.com/office/officeart/2005/8/layout/default"/>
    <dgm:cxn modelId="{F2079F5C-DFB6-4A7A-9ECD-7EB6E4CE1F61}" type="presParOf" srcId="{E39B48E1-2CF3-4220-9327-F3921BCB0E15}" destId="{B71E4388-5644-4511-AFC4-44047ECBB413}" srcOrd="6" destOrd="0" presId="urn:microsoft.com/office/officeart/2005/8/layout/default"/>
    <dgm:cxn modelId="{792A0D87-AF0E-431A-9724-DAD3872D8CD4}" type="presParOf" srcId="{E39B48E1-2CF3-4220-9327-F3921BCB0E15}" destId="{E87FE015-DDDC-43BF-80D4-7439D1FA56F2}" srcOrd="7" destOrd="0" presId="urn:microsoft.com/office/officeart/2005/8/layout/default"/>
    <dgm:cxn modelId="{332D19AE-CAD9-4D97-B3F6-40A000863CBB}" type="presParOf" srcId="{E39B48E1-2CF3-4220-9327-F3921BCB0E15}" destId="{D4D7DEFF-89E8-4C49-8C74-62B8F6523F88}" srcOrd="8" destOrd="0" presId="urn:microsoft.com/office/officeart/2005/8/layout/default"/>
    <dgm:cxn modelId="{49ACD6B7-45E9-4759-99C0-D0A5D99CCB39}" type="presParOf" srcId="{E39B48E1-2CF3-4220-9327-F3921BCB0E15}" destId="{0FEFD248-9BC3-464D-B342-6334DB658BEE}" srcOrd="9" destOrd="0" presId="urn:microsoft.com/office/officeart/2005/8/layout/default"/>
    <dgm:cxn modelId="{8874A0AF-B52B-4196-B16A-52211B78A5C5}" type="presParOf" srcId="{E39B48E1-2CF3-4220-9327-F3921BCB0E15}" destId="{9946952D-60AE-483F-AD2B-BFBBD97E4409}" srcOrd="10" destOrd="0" presId="urn:microsoft.com/office/officeart/2005/8/layout/default"/>
    <dgm:cxn modelId="{EA9E3754-669B-4534-8ABA-614A3877B9A5}" type="presParOf" srcId="{E39B48E1-2CF3-4220-9327-F3921BCB0E15}" destId="{10CBDCAF-A54E-4F20-84D0-91AA56E5EA7A}" srcOrd="11" destOrd="0" presId="urn:microsoft.com/office/officeart/2005/8/layout/default"/>
    <dgm:cxn modelId="{4314D609-EFB6-44A7-9F44-84F06199BB8C}" type="presParOf" srcId="{E39B48E1-2CF3-4220-9327-F3921BCB0E15}" destId="{2C8A2F9C-E96B-4406-B03F-24D55D2B7519}" srcOrd="12" destOrd="0" presId="urn:microsoft.com/office/officeart/2005/8/layout/default"/>
    <dgm:cxn modelId="{CEA0DF21-2438-4B3B-AFBA-762B798031C0}" type="presParOf" srcId="{E39B48E1-2CF3-4220-9327-F3921BCB0E15}" destId="{9AE01DA6-1D3B-42F7-BD8D-DCA95E8F35FA}" srcOrd="13" destOrd="0" presId="urn:microsoft.com/office/officeart/2005/8/layout/default"/>
    <dgm:cxn modelId="{0ECA1D94-79A9-46C9-80C1-678A0DABA257}" type="presParOf" srcId="{E39B48E1-2CF3-4220-9327-F3921BCB0E15}" destId="{5E42855E-9A24-489F-8992-1FD9BF214081}" srcOrd="14" destOrd="0" presId="urn:microsoft.com/office/officeart/2005/8/layout/default"/>
    <dgm:cxn modelId="{D95BCA41-B610-4065-B1ED-7ACD98357C5D}" type="presParOf" srcId="{E39B48E1-2CF3-4220-9327-F3921BCB0E15}" destId="{0AC8D75F-B995-4643-93D1-88BF168BC695}" srcOrd="15" destOrd="0" presId="urn:microsoft.com/office/officeart/2005/8/layout/default"/>
    <dgm:cxn modelId="{8F98CD33-3B9F-48E0-B18A-50ABB0D3C612}" type="presParOf" srcId="{E39B48E1-2CF3-4220-9327-F3921BCB0E15}" destId="{6C218CFC-8D34-4952-84B1-891DC0D2ED13}" srcOrd="16" destOrd="0" presId="urn:microsoft.com/office/officeart/2005/8/layout/default"/>
    <dgm:cxn modelId="{D49ADD4E-AE46-4B71-A263-F86DEE222D04}" type="presParOf" srcId="{E39B48E1-2CF3-4220-9327-F3921BCB0E15}" destId="{E883672B-DC0B-4101-93EC-42017ED60CAD}" srcOrd="17" destOrd="0" presId="urn:microsoft.com/office/officeart/2005/8/layout/default"/>
    <dgm:cxn modelId="{E932B10A-2D17-45B9-992E-8A4FEDB0391A}" type="presParOf" srcId="{E39B48E1-2CF3-4220-9327-F3921BCB0E15}" destId="{6DAE0E1C-9B35-4C12-9F5F-129C2D7343A9}" srcOrd="18" destOrd="0" presId="urn:microsoft.com/office/officeart/2005/8/layout/default"/>
    <dgm:cxn modelId="{B14F6D8E-6303-47E7-836E-10B70C83360B}" type="presParOf" srcId="{E39B48E1-2CF3-4220-9327-F3921BCB0E15}" destId="{D08E4DA8-07D1-4A0F-BCB1-537EA6DA1C92}" srcOrd="19" destOrd="0" presId="urn:microsoft.com/office/officeart/2005/8/layout/default"/>
    <dgm:cxn modelId="{1EDC541C-9FD4-4F13-89DF-8B39412C5807}" type="presParOf" srcId="{E39B48E1-2CF3-4220-9327-F3921BCB0E15}" destId="{DC8AF497-145E-4675-A72B-35A44A675145}" srcOrd="20" destOrd="0" presId="urn:microsoft.com/office/officeart/2005/8/layout/default"/>
    <dgm:cxn modelId="{E56E7DB4-A603-4B14-B820-DDD73E60CE6F}" type="presParOf" srcId="{E39B48E1-2CF3-4220-9327-F3921BCB0E15}" destId="{E734FBFF-CA5F-4C58-AB66-DD6E475260E5}" srcOrd="21" destOrd="0" presId="urn:microsoft.com/office/officeart/2005/8/layout/default"/>
    <dgm:cxn modelId="{B1017A7E-803C-425F-A5E7-856D49AFB5AF}" type="presParOf" srcId="{E39B48E1-2CF3-4220-9327-F3921BCB0E15}" destId="{675290FD-AB41-44C2-9F29-8286838F6582}" srcOrd="22" destOrd="0" presId="urn:microsoft.com/office/officeart/2005/8/layout/default"/>
    <dgm:cxn modelId="{6A368026-17FE-447C-BBF2-051B57CC38A1}" type="presParOf" srcId="{E39B48E1-2CF3-4220-9327-F3921BCB0E15}" destId="{7B3920CC-A59B-41C2-BD94-5CC2AC9DF538}" srcOrd="23" destOrd="0" presId="urn:microsoft.com/office/officeart/2005/8/layout/default"/>
    <dgm:cxn modelId="{C6E9D057-980C-4E1F-8955-BD027226D59B}" type="presParOf" srcId="{E39B48E1-2CF3-4220-9327-F3921BCB0E15}" destId="{D0CF902F-67DD-4A92-800A-09907397B206}" srcOrd="24" destOrd="0" presId="urn:microsoft.com/office/officeart/2005/8/layout/default"/>
    <dgm:cxn modelId="{2797573B-B0BE-41DA-A2C2-C62B9FA0F7F0}" type="presParOf" srcId="{E39B48E1-2CF3-4220-9327-F3921BCB0E15}" destId="{FB395C1D-E5D8-449D-A042-209BF2A7EFE7}" srcOrd="25" destOrd="0" presId="urn:microsoft.com/office/officeart/2005/8/layout/default"/>
    <dgm:cxn modelId="{0A784E68-5F62-42DC-8446-A0B363B935ED}" type="presParOf" srcId="{E39B48E1-2CF3-4220-9327-F3921BCB0E15}" destId="{635B82EA-D890-422D-AB37-6F49F3BA0D38}" srcOrd="26" destOrd="0" presId="urn:microsoft.com/office/officeart/2005/8/layout/default"/>
    <dgm:cxn modelId="{636D65E7-BA23-477A-A922-C9890597114C}" type="presParOf" srcId="{E39B48E1-2CF3-4220-9327-F3921BCB0E15}" destId="{5135CCAE-71FA-4C4E-9585-97014B81027C}" srcOrd="27" destOrd="0" presId="urn:microsoft.com/office/officeart/2005/8/layout/default"/>
    <dgm:cxn modelId="{518F3D5A-3191-42A5-BDE7-7B4BBEA4695A}" type="presParOf" srcId="{E39B48E1-2CF3-4220-9327-F3921BCB0E15}" destId="{C1878541-BA79-4B88-A9F1-3CD0EE9FCE65}" srcOrd="28" destOrd="0" presId="urn:microsoft.com/office/officeart/2005/8/layout/default"/>
    <dgm:cxn modelId="{2C34E5B7-8CC3-44F1-8F8E-D380050FB126}" type="presParOf" srcId="{E39B48E1-2CF3-4220-9327-F3921BCB0E15}" destId="{95ECAEA5-740C-4321-97B3-FAC166AF31B9}" srcOrd="29" destOrd="0" presId="urn:microsoft.com/office/officeart/2005/8/layout/default"/>
    <dgm:cxn modelId="{20D0E2C4-096A-4CF7-A247-5EC83FFECEAA}" type="presParOf" srcId="{E39B48E1-2CF3-4220-9327-F3921BCB0E15}" destId="{34D7CD49-88E5-4295-A0B5-31F19CFBDD77}" srcOrd="30" destOrd="0" presId="urn:microsoft.com/office/officeart/2005/8/layout/default"/>
    <dgm:cxn modelId="{6BAFC132-3F45-4F4C-930A-A9586618C267}" type="presParOf" srcId="{E39B48E1-2CF3-4220-9327-F3921BCB0E15}" destId="{6C2D86B7-139C-4EFB-988E-47A193F5FEA6}" srcOrd="31" destOrd="0" presId="urn:microsoft.com/office/officeart/2005/8/layout/default"/>
    <dgm:cxn modelId="{65A4C87F-69D4-4FC6-B7F6-D95332C68085}" type="presParOf" srcId="{E39B48E1-2CF3-4220-9327-F3921BCB0E15}" destId="{8FEDD317-1243-4334-BCB0-947073FBCFF6}" srcOrd="32" destOrd="0" presId="urn:microsoft.com/office/officeart/2005/8/layout/default"/>
    <dgm:cxn modelId="{F3EC142A-C9F1-46F5-B27B-B50B57041F55}" type="presParOf" srcId="{E39B48E1-2CF3-4220-9327-F3921BCB0E15}" destId="{57CA3D76-DF32-4622-B437-9805D36D825F}" srcOrd="33" destOrd="0" presId="urn:microsoft.com/office/officeart/2005/8/layout/default"/>
    <dgm:cxn modelId="{1895F4A5-2F5B-443C-ACEF-F3F4728B327A}" type="presParOf" srcId="{E39B48E1-2CF3-4220-9327-F3921BCB0E15}" destId="{F88C7339-83FC-448D-A88E-35D2BF440381}" srcOrd="34" destOrd="0" presId="urn:microsoft.com/office/officeart/2005/8/layout/default"/>
    <dgm:cxn modelId="{B2ACE9E1-BFE0-459F-9CCF-42336A4989D7}" type="presParOf" srcId="{E39B48E1-2CF3-4220-9327-F3921BCB0E15}" destId="{7DB91F3B-149A-4B82-A1E6-9A6CB2E27AFD}" srcOrd="35" destOrd="0" presId="urn:microsoft.com/office/officeart/2005/8/layout/default"/>
    <dgm:cxn modelId="{D1664674-AB34-4FA4-AA09-120E970B5AF2}" type="presParOf" srcId="{E39B48E1-2CF3-4220-9327-F3921BCB0E15}" destId="{9368167B-8FDA-4D21-BCEE-4887F1D563CB}" srcOrd="36" destOrd="0" presId="urn:microsoft.com/office/officeart/2005/8/layout/default"/>
    <dgm:cxn modelId="{F3C17B31-3196-435F-A092-5E973D956D1D}" type="presParOf" srcId="{E39B48E1-2CF3-4220-9327-F3921BCB0E15}" destId="{ED70406B-7ADC-41EA-B1F0-5B688B8D370A}" srcOrd="37" destOrd="0" presId="urn:microsoft.com/office/officeart/2005/8/layout/default"/>
    <dgm:cxn modelId="{65FFEAF1-400D-4DA2-AE7B-ED507F7262E1}" type="presParOf" srcId="{E39B48E1-2CF3-4220-9327-F3921BCB0E15}" destId="{B20982C5-CEDA-4D26-831F-529C41D7BF18}" srcOrd="3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5AFB5-1642-4C1A-B800-D3F87A16931A}">
      <dsp:nvSpPr>
        <dsp:cNvPr id="0" name=""/>
        <dsp:cNvSpPr/>
      </dsp:nvSpPr>
      <dsp:spPr>
        <a:xfrm>
          <a:off x="542412" y="3245"/>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MI-TESA</a:t>
          </a:r>
          <a:endParaRPr lang="en-US" sz="1700" kern="1200" dirty="0"/>
        </a:p>
      </dsp:txBody>
      <dsp:txXfrm>
        <a:off x="542412" y="3245"/>
        <a:ext cx="1790537" cy="1074322"/>
      </dsp:txXfrm>
    </dsp:sp>
    <dsp:sp modelId="{4D6EFC7F-6105-4726-B32B-277CAA46A741}">
      <dsp:nvSpPr>
        <dsp:cNvPr id="0" name=""/>
        <dsp:cNvSpPr/>
      </dsp:nvSpPr>
      <dsp:spPr>
        <a:xfrm>
          <a:off x="2512002" y="3245"/>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DMORT V</a:t>
          </a:r>
          <a:endParaRPr lang="en-US" sz="1700" kern="1200" dirty="0"/>
        </a:p>
      </dsp:txBody>
      <dsp:txXfrm>
        <a:off x="2512002" y="3245"/>
        <a:ext cx="1790537" cy="1074322"/>
      </dsp:txXfrm>
    </dsp:sp>
    <dsp:sp modelId="{AC3AF1AA-B9C1-410E-BCCD-925CAF1FF5C9}">
      <dsp:nvSpPr>
        <dsp:cNvPr id="0" name=""/>
        <dsp:cNvSpPr/>
      </dsp:nvSpPr>
      <dsp:spPr>
        <a:xfrm>
          <a:off x="4481593" y="3245"/>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MI-MORT</a:t>
          </a:r>
          <a:endParaRPr lang="en-US" sz="1700" kern="1200" dirty="0"/>
        </a:p>
      </dsp:txBody>
      <dsp:txXfrm>
        <a:off x="4481593" y="3245"/>
        <a:ext cx="1790537" cy="1074322"/>
      </dsp:txXfrm>
    </dsp:sp>
    <dsp:sp modelId="{B71E4388-5644-4511-AFC4-44047ECBB413}">
      <dsp:nvSpPr>
        <dsp:cNvPr id="0" name=""/>
        <dsp:cNvSpPr/>
      </dsp:nvSpPr>
      <dsp:spPr>
        <a:xfrm>
          <a:off x="6451184" y="3245"/>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FBI</a:t>
          </a:r>
          <a:endParaRPr lang="en-US" sz="1700" kern="1200" dirty="0"/>
        </a:p>
      </dsp:txBody>
      <dsp:txXfrm>
        <a:off x="6451184" y="3245"/>
        <a:ext cx="1790537" cy="1074322"/>
      </dsp:txXfrm>
    </dsp:sp>
    <dsp:sp modelId="{D4D7DEFF-89E8-4C49-8C74-62B8F6523F88}">
      <dsp:nvSpPr>
        <dsp:cNvPr id="0" name=""/>
        <dsp:cNvSpPr/>
      </dsp:nvSpPr>
      <dsp:spPr>
        <a:xfrm>
          <a:off x="8420775" y="3245"/>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MDHHS</a:t>
          </a:r>
          <a:endParaRPr lang="en-US" sz="1700" kern="1200" dirty="0"/>
        </a:p>
      </dsp:txBody>
      <dsp:txXfrm>
        <a:off x="8420775" y="3245"/>
        <a:ext cx="1790537" cy="1074322"/>
      </dsp:txXfrm>
    </dsp:sp>
    <dsp:sp modelId="{9946952D-60AE-483F-AD2B-BFBBD97E4409}">
      <dsp:nvSpPr>
        <dsp:cNvPr id="0" name=""/>
        <dsp:cNvSpPr/>
      </dsp:nvSpPr>
      <dsp:spPr>
        <a:xfrm>
          <a:off x="542412" y="1256621"/>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Region 8 HCC</a:t>
          </a:r>
          <a:endParaRPr lang="en-US" sz="1700" kern="1200" dirty="0"/>
        </a:p>
      </dsp:txBody>
      <dsp:txXfrm>
        <a:off x="542412" y="1256621"/>
        <a:ext cx="1790537" cy="1074322"/>
      </dsp:txXfrm>
    </dsp:sp>
    <dsp:sp modelId="{2C8A2F9C-E96B-4406-B03F-24D55D2B7519}">
      <dsp:nvSpPr>
        <dsp:cNvPr id="0" name=""/>
        <dsp:cNvSpPr/>
      </dsp:nvSpPr>
      <dsp:spPr>
        <a:xfrm>
          <a:off x="2512002" y="1256621"/>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Region 8 2S HCC</a:t>
          </a:r>
          <a:endParaRPr lang="en-US" sz="1700" kern="1200" dirty="0"/>
        </a:p>
      </dsp:txBody>
      <dsp:txXfrm>
        <a:off x="2512002" y="1256621"/>
        <a:ext cx="1790537" cy="1074322"/>
      </dsp:txXfrm>
    </dsp:sp>
    <dsp:sp modelId="{5E42855E-9A24-489F-8992-1FD9BF214081}">
      <dsp:nvSpPr>
        <dsp:cNvPr id="0" name=""/>
        <dsp:cNvSpPr/>
      </dsp:nvSpPr>
      <dsp:spPr>
        <a:xfrm>
          <a:off x="4481593" y="1256621"/>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Region 8 Trauma</a:t>
          </a:r>
          <a:endParaRPr lang="en-US" sz="1700" kern="1200" dirty="0"/>
        </a:p>
      </dsp:txBody>
      <dsp:txXfrm>
        <a:off x="4481593" y="1256621"/>
        <a:ext cx="1790537" cy="1074322"/>
      </dsp:txXfrm>
    </dsp:sp>
    <dsp:sp modelId="{6C218CFC-8D34-4952-84B1-891DC0D2ED13}">
      <dsp:nvSpPr>
        <dsp:cNvPr id="0" name=""/>
        <dsp:cNvSpPr/>
      </dsp:nvSpPr>
      <dsp:spPr>
        <a:xfrm>
          <a:off x="6451184" y="1256621"/>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Region 8 EPCs</a:t>
          </a:r>
          <a:endParaRPr lang="en-US" sz="1700" kern="1200" dirty="0"/>
        </a:p>
      </dsp:txBody>
      <dsp:txXfrm>
        <a:off x="6451184" y="1256621"/>
        <a:ext cx="1790537" cy="1074322"/>
      </dsp:txXfrm>
    </dsp:sp>
    <dsp:sp modelId="{6DAE0E1C-9B35-4C12-9F5F-129C2D7343A9}">
      <dsp:nvSpPr>
        <dsp:cNvPr id="0" name=""/>
        <dsp:cNvSpPr/>
      </dsp:nvSpPr>
      <dsp:spPr>
        <a:xfrm>
          <a:off x="8420775" y="1256621"/>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National Ski Patrol</a:t>
          </a:r>
          <a:endParaRPr lang="en-US" sz="1700" kern="1200" dirty="0"/>
        </a:p>
      </dsp:txBody>
      <dsp:txXfrm>
        <a:off x="8420775" y="1256621"/>
        <a:ext cx="1790537" cy="1074322"/>
      </dsp:txXfrm>
    </dsp:sp>
    <dsp:sp modelId="{DC8AF497-145E-4675-A72B-35A44A675145}">
      <dsp:nvSpPr>
        <dsp:cNvPr id="0" name=""/>
        <dsp:cNvSpPr/>
      </dsp:nvSpPr>
      <dsp:spPr>
        <a:xfrm>
          <a:off x="542412" y="2509997"/>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National Weather Service</a:t>
          </a:r>
          <a:endParaRPr lang="en-US" sz="1700" kern="1200" dirty="0"/>
        </a:p>
      </dsp:txBody>
      <dsp:txXfrm>
        <a:off x="542412" y="2509997"/>
        <a:ext cx="1790537" cy="1074322"/>
      </dsp:txXfrm>
    </dsp:sp>
    <dsp:sp modelId="{675290FD-AB41-44C2-9F29-8286838F6582}">
      <dsp:nvSpPr>
        <dsp:cNvPr id="0" name=""/>
        <dsp:cNvSpPr/>
      </dsp:nvSpPr>
      <dsp:spPr>
        <a:xfrm>
          <a:off x="2512002" y="2509997"/>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Medical Examiner Offices</a:t>
          </a:r>
          <a:endParaRPr lang="en-US" sz="1700" kern="1200" dirty="0"/>
        </a:p>
      </dsp:txBody>
      <dsp:txXfrm>
        <a:off x="2512002" y="2509997"/>
        <a:ext cx="1790537" cy="1074322"/>
      </dsp:txXfrm>
    </dsp:sp>
    <dsp:sp modelId="{D0CF902F-67DD-4A92-800A-09907397B206}">
      <dsp:nvSpPr>
        <dsp:cNvPr id="0" name=""/>
        <dsp:cNvSpPr/>
      </dsp:nvSpPr>
      <dsp:spPr>
        <a:xfrm>
          <a:off x="4481593" y="2509997"/>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Michigan State Police</a:t>
          </a:r>
          <a:endParaRPr lang="en-US" sz="1700" kern="1200" dirty="0"/>
        </a:p>
      </dsp:txBody>
      <dsp:txXfrm>
        <a:off x="4481593" y="2509997"/>
        <a:ext cx="1790537" cy="1074322"/>
      </dsp:txXfrm>
    </dsp:sp>
    <dsp:sp modelId="{635B82EA-D890-422D-AB37-6F49F3BA0D38}">
      <dsp:nvSpPr>
        <dsp:cNvPr id="0" name=""/>
        <dsp:cNvSpPr/>
      </dsp:nvSpPr>
      <dsp:spPr>
        <a:xfrm>
          <a:off x="6451184" y="2509997"/>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Marquette County Emergency Management</a:t>
          </a:r>
          <a:endParaRPr lang="en-US" sz="1700" kern="1200" dirty="0"/>
        </a:p>
      </dsp:txBody>
      <dsp:txXfrm>
        <a:off x="6451184" y="2509997"/>
        <a:ext cx="1790537" cy="1074322"/>
      </dsp:txXfrm>
    </dsp:sp>
    <dsp:sp modelId="{C1878541-BA79-4B88-A9F1-3CD0EE9FCE65}">
      <dsp:nvSpPr>
        <dsp:cNvPr id="0" name=""/>
        <dsp:cNvSpPr/>
      </dsp:nvSpPr>
      <dsp:spPr>
        <a:xfrm>
          <a:off x="8420775" y="2509997"/>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Northern Michigan University</a:t>
          </a:r>
          <a:endParaRPr lang="en-US" sz="1700" kern="1200" dirty="0"/>
        </a:p>
      </dsp:txBody>
      <dsp:txXfrm>
        <a:off x="8420775" y="2509997"/>
        <a:ext cx="1790537" cy="1074322"/>
      </dsp:txXfrm>
    </dsp:sp>
    <dsp:sp modelId="{34D7CD49-88E5-4295-A0B5-31F19CFBDD77}">
      <dsp:nvSpPr>
        <dsp:cNvPr id="0" name=""/>
        <dsp:cNvSpPr/>
      </dsp:nvSpPr>
      <dsp:spPr>
        <a:xfrm>
          <a:off x="542412" y="3763373"/>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Salvation Army</a:t>
          </a:r>
          <a:endParaRPr lang="en-US" sz="1700" kern="1200" dirty="0"/>
        </a:p>
      </dsp:txBody>
      <dsp:txXfrm>
        <a:off x="542412" y="3763373"/>
        <a:ext cx="1790537" cy="1074322"/>
      </dsp:txXfrm>
    </dsp:sp>
    <dsp:sp modelId="{8FEDD317-1243-4334-BCB0-947073FBCFF6}">
      <dsp:nvSpPr>
        <dsp:cNvPr id="0" name=""/>
        <dsp:cNvSpPr/>
      </dsp:nvSpPr>
      <dsp:spPr>
        <a:xfrm>
          <a:off x="2512002" y="3763373"/>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Midway Rentals</a:t>
          </a:r>
          <a:endParaRPr lang="en-US" sz="1700" kern="1200" dirty="0"/>
        </a:p>
      </dsp:txBody>
      <dsp:txXfrm>
        <a:off x="2512002" y="3763373"/>
        <a:ext cx="1790537" cy="1074322"/>
      </dsp:txXfrm>
    </dsp:sp>
    <dsp:sp modelId="{F88C7339-83FC-448D-A88E-35D2BF440381}">
      <dsp:nvSpPr>
        <dsp:cNvPr id="0" name=""/>
        <dsp:cNvSpPr/>
      </dsp:nvSpPr>
      <dsp:spPr>
        <a:xfrm>
          <a:off x="4481593" y="3763373"/>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Road Commission</a:t>
          </a:r>
          <a:endParaRPr lang="en-US" sz="1700" kern="1200" dirty="0"/>
        </a:p>
      </dsp:txBody>
      <dsp:txXfrm>
        <a:off x="4481593" y="3763373"/>
        <a:ext cx="1790537" cy="1074322"/>
      </dsp:txXfrm>
    </dsp:sp>
    <dsp:sp modelId="{9368167B-8FDA-4D21-BCEE-4887F1D563CB}">
      <dsp:nvSpPr>
        <dsp:cNvPr id="0" name=""/>
        <dsp:cNvSpPr/>
      </dsp:nvSpPr>
      <dsp:spPr>
        <a:xfrm>
          <a:off x="6451184" y="3763373"/>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Central Dispatch</a:t>
          </a:r>
          <a:endParaRPr lang="en-US" sz="1700" kern="1200" dirty="0"/>
        </a:p>
      </dsp:txBody>
      <dsp:txXfrm>
        <a:off x="6451184" y="3763373"/>
        <a:ext cx="1790537" cy="1074322"/>
      </dsp:txXfrm>
    </dsp:sp>
    <dsp:sp modelId="{B20982C5-CEDA-4D26-831F-529C41D7BF18}">
      <dsp:nvSpPr>
        <dsp:cNvPr id="0" name=""/>
        <dsp:cNvSpPr/>
      </dsp:nvSpPr>
      <dsp:spPr>
        <a:xfrm>
          <a:off x="8420775" y="3763373"/>
          <a:ext cx="1790537" cy="1074322"/>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0000"/>
                <a:lumMod val="100000"/>
              </a:schemeClr>
            </a:gs>
            <a:gs pos="100000">
              <a:schemeClr val="accent1">
                <a:hueOff val="0"/>
                <a:satOff val="0"/>
                <a:lumOff val="0"/>
                <a:alphaOff val="0"/>
                <a:shade val="80000"/>
                <a:satMod val="100000"/>
                <a:lumMod val="99000"/>
              </a:schemeClr>
            </a:gs>
          </a:gsLst>
          <a:lin ang="27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Local LE/Fire/EMS</a:t>
          </a:r>
          <a:endParaRPr lang="en-US" sz="1700" kern="1200" dirty="0"/>
        </a:p>
      </dsp:txBody>
      <dsp:txXfrm>
        <a:off x="8420775" y="3763373"/>
        <a:ext cx="1790537" cy="10743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901DC-D6D9-4B93-A37F-D684191273FF}"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4B99D-0F96-4982-8706-6C24C1B4D174}" type="slidenum">
              <a:rPr lang="en-US" smtClean="0"/>
              <a:t>‹#›</a:t>
            </a:fld>
            <a:endParaRPr lang="en-US"/>
          </a:p>
        </p:txBody>
      </p:sp>
    </p:spTree>
    <p:extLst>
      <p:ext uri="{BB962C8B-B14F-4D97-AF65-F5344CB8AC3E}">
        <p14:creationId xmlns:p14="http://schemas.microsoft.com/office/powerpoint/2010/main" val="97548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Cold Weather Deployment Full Scale Exercise, March 3-10, 2025</a:t>
            </a:r>
            <a:r>
              <a:rPr lang="en-US" sz="1200" kern="1200" dirty="0" smtClean="0">
                <a:solidFill>
                  <a:schemeClr val="tx1"/>
                </a:solidFill>
                <a:effectLst/>
                <a:latin typeface="+mn-lt"/>
                <a:ea typeface="+mn-ea"/>
                <a:cs typeface="+mn-cs"/>
              </a:rPr>
              <a:t>: the exercise focus was on the activation of the Michigan Transportable Emergency Surge Assistance (MI-TESA) medical unit and the Michigan Mortuary Response Team (MI-MORT) Disaster Portable Morgue Unit (DPMU) to deploy outdoor in cold weather conditions to support the Federal Disaster Mortuary Response Team Region V (DMORT V) in response to a natural disaster mass fatality incident. </a:t>
            </a:r>
            <a:endParaRPr lang="en-US" dirty="0"/>
          </a:p>
        </p:txBody>
      </p:sp>
      <p:sp>
        <p:nvSpPr>
          <p:cNvPr id="4" name="Slide Number Placeholder 3"/>
          <p:cNvSpPr>
            <a:spLocks noGrp="1"/>
          </p:cNvSpPr>
          <p:nvPr>
            <p:ph type="sldNum" sz="quarter" idx="10"/>
          </p:nvPr>
        </p:nvSpPr>
        <p:spPr/>
        <p:txBody>
          <a:bodyPr/>
          <a:lstStyle/>
          <a:p>
            <a:fld id="{25A4B99D-0F96-4982-8706-6C24C1B4D174}" type="slidenum">
              <a:rPr lang="en-US" smtClean="0"/>
              <a:t>2</a:t>
            </a:fld>
            <a:endParaRPr lang="en-US"/>
          </a:p>
        </p:txBody>
      </p:sp>
    </p:spTree>
    <p:extLst>
      <p:ext uri="{BB962C8B-B14F-4D97-AF65-F5344CB8AC3E}">
        <p14:creationId xmlns:p14="http://schemas.microsoft.com/office/powerpoint/2010/main" val="1590207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A4B99D-0F96-4982-8706-6C24C1B4D174}" type="slidenum">
              <a:rPr lang="en-US" smtClean="0"/>
              <a:t>3</a:t>
            </a:fld>
            <a:endParaRPr lang="en-US"/>
          </a:p>
        </p:txBody>
      </p:sp>
    </p:spTree>
    <p:extLst>
      <p:ext uri="{BB962C8B-B14F-4D97-AF65-F5344CB8AC3E}">
        <p14:creationId xmlns:p14="http://schemas.microsoft.com/office/powerpoint/2010/main" val="58417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MI-TESA, DMORT V, MI-MORT, Federal Bureau of Investigation (FBI), MDHHS, Region 8 Healthcare Coalition, Region 2S Healthcare Coalition, National Ski Patrol, National Weather Service, Medical Examiner Offices, Michigan State Police, Region 8 Emergency Preparedness Coordinators</a:t>
            </a:r>
          </a:p>
          <a:p>
            <a:r>
              <a:rPr lang="en-US" sz="1200" kern="1200" dirty="0" smtClean="0">
                <a:solidFill>
                  <a:schemeClr val="tx1"/>
                </a:solidFill>
                <a:effectLst/>
                <a:latin typeface="+mn-lt"/>
                <a:ea typeface="+mn-ea"/>
                <a:cs typeface="+mn-cs"/>
              </a:rPr>
              <a:t>Local - Emergency Management, LHD, Northern Michigan University, Salvation Army, Law Enforcement, Midway Rentals, road commission, central dispatch, Fire/EMS</a:t>
            </a:r>
          </a:p>
          <a:p>
            <a:endParaRPr lang="en-US" dirty="0"/>
          </a:p>
        </p:txBody>
      </p:sp>
      <p:sp>
        <p:nvSpPr>
          <p:cNvPr id="4" name="Slide Number Placeholder 3"/>
          <p:cNvSpPr>
            <a:spLocks noGrp="1"/>
          </p:cNvSpPr>
          <p:nvPr>
            <p:ph type="sldNum" sz="quarter" idx="10"/>
          </p:nvPr>
        </p:nvSpPr>
        <p:spPr/>
        <p:txBody>
          <a:bodyPr/>
          <a:lstStyle/>
          <a:p>
            <a:fld id="{25A4B99D-0F96-4982-8706-6C24C1B4D174}" type="slidenum">
              <a:rPr lang="en-US" smtClean="0"/>
              <a:t>4</a:t>
            </a:fld>
            <a:endParaRPr lang="en-US"/>
          </a:p>
        </p:txBody>
      </p:sp>
    </p:spTree>
    <p:extLst>
      <p:ext uri="{BB962C8B-B14F-4D97-AF65-F5344CB8AC3E}">
        <p14:creationId xmlns:p14="http://schemas.microsoft.com/office/powerpoint/2010/main" val="1236882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Medical Examiner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the time Marquette County was contracting with the Michigan Institute of Forensic Science and Medicine (MIFSM). Their phone number wasn’t working due them being in the process of switching phone carriers and the process was taking longer than expected. Had to connect with them via email. W</a:t>
            </a:r>
            <a:r>
              <a:rPr lang="en-US" sz="1200" kern="1200" baseline="0" dirty="0" smtClean="0">
                <a:solidFill>
                  <a:schemeClr val="tx1"/>
                </a:solidFill>
                <a:effectLst/>
                <a:latin typeface="+mn-lt"/>
                <a:ea typeface="+mn-ea"/>
                <a:cs typeface="+mn-cs"/>
              </a:rPr>
              <a:t>e didn’t have a close working relationship with our medical examiner so it would have altered the process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We are now contracting with Dickinson County’s Medical Examiner</a:t>
            </a:r>
          </a:p>
          <a:p>
            <a:r>
              <a:rPr lang="en-US" sz="1200" i="1" kern="1200" dirty="0" smtClean="0">
                <a:solidFill>
                  <a:schemeClr val="tx1"/>
                </a:solidFill>
                <a:effectLst/>
                <a:latin typeface="+mn-lt"/>
                <a:ea typeface="+mn-ea"/>
                <a:cs typeface="+mn-cs"/>
              </a:rPr>
              <a:t>	Requesting process</a:t>
            </a:r>
          </a:p>
          <a:p>
            <a:r>
              <a:rPr lang="en-US" sz="1200" i="1" kern="1200" dirty="0" smtClean="0">
                <a:solidFill>
                  <a:schemeClr val="tx1"/>
                </a:solidFill>
                <a:effectLst/>
                <a:latin typeface="+mn-lt"/>
                <a:ea typeface="+mn-ea"/>
                <a:cs typeface="+mn-cs"/>
              </a:rPr>
              <a:t>		On Monday, March 3</a:t>
            </a:r>
            <a:r>
              <a:rPr lang="en-US" sz="1200" i="1" kern="1200" baseline="30000" dirty="0" smtClean="0">
                <a:solidFill>
                  <a:schemeClr val="tx1"/>
                </a:solidFill>
                <a:effectLst/>
                <a:latin typeface="+mn-lt"/>
                <a:ea typeface="+mn-ea"/>
                <a:cs typeface="+mn-cs"/>
              </a:rPr>
              <a:t>rd</a:t>
            </a:r>
            <a:r>
              <a:rPr lang="en-US" sz="1200" i="1" kern="1200" dirty="0" smtClean="0">
                <a:solidFill>
                  <a:schemeClr val="tx1"/>
                </a:solidFill>
                <a:effectLst/>
                <a:latin typeface="+mn-lt"/>
                <a:ea typeface="+mn-ea"/>
                <a:cs typeface="+mn-cs"/>
              </a:rPr>
              <a:t> we tested</a:t>
            </a:r>
            <a:r>
              <a:rPr lang="en-US" sz="1200" i="1" kern="1200" baseline="0" dirty="0" smtClean="0">
                <a:solidFill>
                  <a:schemeClr val="tx1"/>
                </a:solidFill>
                <a:effectLst/>
                <a:latin typeface="+mn-lt"/>
                <a:ea typeface="+mn-ea"/>
                <a:cs typeface="+mn-cs"/>
              </a:rPr>
              <a:t> the MI-MORT requesting process. Since we didn’t have a local medical examiner on board, we couldn’t truly test this at a local level. We also need to have a plan/procedures in place to do this. </a:t>
            </a:r>
          </a:p>
          <a:p>
            <a:endParaRPr lang="en-US" sz="1200" i="1" kern="1200" baseline="0" dirty="0" smtClean="0">
              <a:solidFill>
                <a:schemeClr val="tx1"/>
              </a:solidFill>
              <a:effectLst/>
              <a:latin typeface="+mn-lt"/>
              <a:ea typeface="+mn-ea"/>
              <a:cs typeface="+mn-cs"/>
            </a:endParaRPr>
          </a:p>
          <a:p>
            <a:r>
              <a:rPr lang="en-US" sz="1200" i="1" kern="1200" baseline="0" dirty="0" smtClean="0">
                <a:solidFill>
                  <a:schemeClr val="tx1"/>
                </a:solidFill>
                <a:effectLst/>
                <a:latin typeface="+mn-lt"/>
                <a:ea typeface="+mn-ea"/>
                <a:cs typeface="+mn-cs"/>
              </a:rPr>
              <a:t>Local hospitals – were invited to the exercise but didn’t have much involvement in the exercise. An improvement would be to incorporate them into the requesting process and coordination calls.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Site location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Level surface (TESA’s equipment</a:t>
            </a:r>
            <a:r>
              <a:rPr lang="en-US" sz="1200" kern="1200" baseline="0" dirty="0" smtClean="0">
                <a:solidFill>
                  <a:schemeClr val="tx1"/>
                </a:solidFill>
                <a:effectLst/>
                <a:latin typeface="+mn-lt"/>
                <a:ea typeface="+mn-ea"/>
                <a:cs typeface="+mn-cs"/>
              </a:rPr>
              <a:t> needs to be on a near-perfect level surface)</a:t>
            </a:r>
            <a:r>
              <a:rPr lang="en-US" sz="1200" kern="1200" dirty="0" smtClean="0">
                <a:solidFill>
                  <a:schemeClr val="tx1"/>
                </a:solidFill>
                <a:effectLst/>
                <a:latin typeface="+mn-lt"/>
                <a:ea typeface="+mn-ea"/>
                <a:cs typeface="+mn-cs"/>
              </a:rPr>
              <a:t>, road restrictions</a:t>
            </a:r>
            <a:r>
              <a:rPr lang="en-US" sz="1200" kern="1200" baseline="0" dirty="0" smtClean="0">
                <a:solidFill>
                  <a:schemeClr val="tx1"/>
                </a:solidFill>
                <a:effectLst/>
                <a:latin typeface="+mn-lt"/>
                <a:ea typeface="+mn-ea"/>
                <a:cs typeface="+mn-cs"/>
              </a:rPr>
              <a:t> (weight restrictions were a consideration during the planning process)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Weather conditions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Wind (significant concern during setup and </a:t>
            </a:r>
            <a:r>
              <a:rPr lang="en-US" sz="1200" kern="1200" dirty="0" err="1" smtClean="0">
                <a:solidFill>
                  <a:schemeClr val="tx1"/>
                </a:solidFill>
                <a:effectLst/>
                <a:latin typeface="+mn-lt"/>
                <a:ea typeface="+mn-ea"/>
                <a:cs typeface="+mn-cs"/>
              </a:rPr>
              <a:t>strikedown</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Safe practical wind speed is much lower than a fully assembled tents wind rating.</a:t>
            </a:r>
          </a:p>
          <a:p>
            <a:r>
              <a:rPr lang="en-US" sz="1200" kern="1200" baseline="0" dirty="0" smtClean="0">
                <a:solidFill>
                  <a:schemeClr val="tx1"/>
                </a:solidFill>
                <a:effectLst/>
                <a:latin typeface="+mn-lt"/>
                <a:ea typeface="+mn-ea"/>
                <a:cs typeface="+mn-cs"/>
              </a:rPr>
              <a:t>		Fabric canvas was restricted due to the cold so heat guns needed to be used</a:t>
            </a:r>
          </a:p>
          <a:p>
            <a:r>
              <a:rPr lang="en-US" sz="1200" kern="1200" baseline="0" dirty="0" smtClean="0">
                <a:solidFill>
                  <a:schemeClr val="tx1"/>
                </a:solidFill>
                <a:effectLst/>
                <a:latin typeface="+mn-lt"/>
                <a:ea typeface="+mn-ea"/>
                <a:cs typeface="+mn-cs"/>
              </a:rPr>
              <a:t>		Couldn’t fit the pins in the metal poles due to the cold so they </a:t>
            </a:r>
            <a:r>
              <a:rPr lang="en-US" sz="1200" kern="1200" baseline="0" smtClean="0">
                <a:solidFill>
                  <a:schemeClr val="tx1"/>
                </a:solidFill>
                <a:effectLst/>
                <a:latin typeface="+mn-lt"/>
                <a:ea typeface="+mn-ea"/>
                <a:cs typeface="+mn-cs"/>
              </a:rPr>
              <a:t>needed hammers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Generators: it was cheaper to rent locally rather than transport generators </a:t>
            </a:r>
          </a:p>
          <a:p>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Communication</a:t>
            </a:r>
          </a:p>
          <a:p>
            <a:r>
              <a:rPr lang="en-US" sz="1200" kern="1200" dirty="0" smtClean="0">
                <a:solidFill>
                  <a:schemeClr val="tx1"/>
                </a:solidFill>
                <a:effectLst/>
                <a:latin typeface="+mn-lt"/>
                <a:ea typeface="+mn-ea"/>
                <a:cs typeface="+mn-cs"/>
              </a:rPr>
              <a:t>		A phased deployment</a:t>
            </a:r>
            <a:r>
              <a:rPr lang="en-US" sz="1200" kern="1200" baseline="0" dirty="0" smtClean="0">
                <a:solidFill>
                  <a:schemeClr val="tx1"/>
                </a:solidFill>
                <a:effectLst/>
                <a:latin typeface="+mn-lt"/>
                <a:ea typeface="+mn-ea"/>
                <a:cs typeface="+mn-cs"/>
              </a:rPr>
              <a:t> of personnel may be best to incorporate into planning such as </a:t>
            </a:r>
            <a:r>
              <a:rPr lang="en-US" sz="1200" kern="1200" dirty="0" smtClean="0">
                <a:solidFill>
                  <a:schemeClr val="tx1"/>
                </a:solidFill>
                <a:effectLst/>
                <a:latin typeface="+mn-lt"/>
                <a:ea typeface="+mn-ea"/>
                <a:cs typeface="+mn-cs"/>
              </a:rPr>
              <a:t>MI-MORT</a:t>
            </a:r>
            <a:r>
              <a:rPr lang="en-US" sz="1200" kern="1200" baseline="0" dirty="0" smtClean="0">
                <a:solidFill>
                  <a:schemeClr val="tx1"/>
                </a:solidFill>
                <a:effectLst/>
                <a:latin typeface="+mn-lt"/>
                <a:ea typeface="+mn-ea"/>
                <a:cs typeface="+mn-cs"/>
              </a:rPr>
              <a:t> and DMORT could be deployed at a later time after MI-TESA set-up</a:t>
            </a:r>
          </a:p>
          <a:p>
            <a:r>
              <a:rPr lang="en-US" sz="1200" kern="1200" baseline="0" dirty="0" smtClean="0">
                <a:solidFill>
                  <a:schemeClr val="tx1"/>
                </a:solidFill>
                <a:effectLst/>
                <a:latin typeface="+mn-lt"/>
                <a:ea typeface="+mn-ea"/>
                <a:cs typeface="+mn-cs"/>
              </a:rPr>
              <a:t>		Communication worked well via 800MHz and connected to a TAC channel was exercised and worked. It was a planning consideration to switch to a TAC channel</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A4B99D-0F96-4982-8706-6C24C1B4D174}" type="slidenum">
              <a:rPr lang="en-US" smtClean="0"/>
              <a:t>5</a:t>
            </a:fld>
            <a:endParaRPr lang="en-US"/>
          </a:p>
        </p:txBody>
      </p:sp>
    </p:spTree>
    <p:extLst>
      <p:ext uri="{BB962C8B-B14F-4D97-AF65-F5344CB8AC3E}">
        <p14:creationId xmlns:p14="http://schemas.microsoft.com/office/powerpoint/2010/main" val="757955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A4B99D-0F96-4982-8706-6C24C1B4D174}" type="slidenum">
              <a:rPr lang="en-US" smtClean="0"/>
              <a:t>6</a:t>
            </a:fld>
            <a:endParaRPr lang="en-US"/>
          </a:p>
        </p:txBody>
      </p:sp>
    </p:spTree>
    <p:extLst>
      <p:ext uri="{BB962C8B-B14F-4D97-AF65-F5344CB8AC3E}">
        <p14:creationId xmlns:p14="http://schemas.microsoft.com/office/powerpoint/2010/main" val="2945721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5/4/2025</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5/4/2025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5/4/2025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5/4/2025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5/4/2025</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5/4/2025</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Cold Weather Deployment Full Scale Exercise</a:t>
            </a:r>
            <a:endParaRPr lang="en-US" dirty="0"/>
          </a:p>
        </p:txBody>
      </p:sp>
      <p:sp>
        <p:nvSpPr>
          <p:cNvPr id="3" name="Subtitle 2"/>
          <p:cNvSpPr>
            <a:spLocks noGrp="1"/>
          </p:cNvSpPr>
          <p:nvPr>
            <p:ph type="subTitle" idx="1"/>
          </p:nvPr>
        </p:nvSpPr>
        <p:spPr/>
        <p:txBody>
          <a:bodyPr/>
          <a:lstStyle/>
          <a:p>
            <a:r>
              <a:rPr lang="en-US" dirty="0" smtClean="0"/>
              <a:t>Emilie Stack</a:t>
            </a:r>
          </a:p>
          <a:p>
            <a:r>
              <a:rPr lang="en-US" dirty="0" smtClean="0"/>
              <a:t>EPC, Marquette County Health Department</a:t>
            </a:r>
            <a:endParaRPr lang="en-US" dirty="0"/>
          </a:p>
        </p:txBody>
      </p:sp>
    </p:spTree>
    <p:extLst>
      <p:ext uri="{BB962C8B-B14F-4D97-AF65-F5344CB8AC3E}">
        <p14:creationId xmlns:p14="http://schemas.microsoft.com/office/powerpoint/2010/main" val="4268483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Weather Deployment FSE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3053" y="1837191"/>
            <a:ext cx="4915288" cy="368404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8341" y="1837191"/>
            <a:ext cx="6256868" cy="4689566"/>
          </a:xfrm>
          <a:prstGeom prst="rect">
            <a:avLst/>
          </a:prstGeom>
        </p:spPr>
      </p:pic>
    </p:spTree>
    <p:extLst>
      <p:ext uri="{BB962C8B-B14F-4D97-AF65-F5344CB8AC3E}">
        <p14:creationId xmlns:p14="http://schemas.microsoft.com/office/powerpoint/2010/main" val="201955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Objectives</a:t>
            </a:r>
            <a:endParaRPr lang="en-US" dirty="0"/>
          </a:p>
        </p:txBody>
      </p:sp>
      <p:sp>
        <p:nvSpPr>
          <p:cNvPr id="3" name="Content Placeholder 2"/>
          <p:cNvSpPr>
            <a:spLocks noGrp="1"/>
          </p:cNvSpPr>
          <p:nvPr>
            <p:ph idx="1"/>
          </p:nvPr>
        </p:nvSpPr>
        <p:spPr/>
        <p:txBody>
          <a:bodyPr/>
          <a:lstStyle/>
          <a:p>
            <a:r>
              <a:rPr lang="en-US" dirty="0" smtClean="0"/>
              <a:t>- Demonstrate the ability to coordinate and support federal DMORT V deployment with MI-TESA/MI-MORT resources according to standard operating procedures.</a:t>
            </a:r>
          </a:p>
          <a:p>
            <a:r>
              <a:rPr lang="en-US" dirty="0" smtClean="0"/>
              <a:t>- Deploy the MI-TESA and MI-MORT DPMU to safely set-up and maintain medical tents and mortuary equipment in a cold weather environment.</a:t>
            </a:r>
          </a:p>
          <a:p>
            <a:r>
              <a:rPr lang="en-US" dirty="0" smtClean="0"/>
              <a:t>- Validate the ability of responders to operate in tented and cold weather conditions.</a:t>
            </a:r>
          </a:p>
          <a:p>
            <a:r>
              <a:rPr lang="en-US" dirty="0" smtClean="0"/>
              <a:t>- Validate capability to operate the DPMU medical and electronic equipment in cold weather conditions. </a:t>
            </a:r>
          </a:p>
          <a:p>
            <a:r>
              <a:rPr lang="en-US" dirty="0" smtClean="0"/>
              <a:t>- Evaluate the capability to demobilize MI-TESA tent structures and MI-MORT morgue equipment in cold weather conditions. </a:t>
            </a:r>
            <a:endParaRPr lang="en-US" dirty="0"/>
          </a:p>
        </p:txBody>
      </p:sp>
    </p:spTree>
    <p:extLst>
      <p:ext uri="{BB962C8B-B14F-4D97-AF65-F5344CB8AC3E}">
        <p14:creationId xmlns:p14="http://schemas.microsoft.com/office/powerpoint/2010/main" val="639635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4013662"/>
              </p:ext>
            </p:extLst>
          </p:nvPr>
        </p:nvGraphicFramePr>
        <p:xfrm>
          <a:off x="676275" y="1707777"/>
          <a:ext cx="10753725" cy="484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2773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5" name="Content Placeholder 4"/>
          <p:cNvSpPr>
            <a:spLocks noGrp="1"/>
          </p:cNvSpPr>
          <p:nvPr>
            <p:ph idx="1"/>
          </p:nvPr>
        </p:nvSpPr>
        <p:spPr/>
        <p:txBody>
          <a:bodyPr/>
          <a:lstStyle/>
          <a:p>
            <a:r>
              <a:rPr lang="en-US" dirty="0" smtClean="0"/>
              <a:t>- Key missing partnerships (local hospitals and medical examiner services)</a:t>
            </a:r>
          </a:p>
          <a:p>
            <a:r>
              <a:rPr lang="en-US" dirty="0" smtClean="0"/>
              <a:t>- Local process for requesting units</a:t>
            </a:r>
          </a:p>
          <a:p>
            <a:r>
              <a:rPr lang="en-US" dirty="0" smtClean="0"/>
              <a:t>- Site location selection</a:t>
            </a:r>
          </a:p>
          <a:p>
            <a:r>
              <a:rPr lang="en-US" dirty="0" smtClean="0"/>
              <a:t>- Weather conditions/equipment</a:t>
            </a:r>
          </a:p>
          <a:p>
            <a:r>
              <a:rPr lang="en-US" dirty="0" smtClean="0"/>
              <a:t>- Communication</a:t>
            </a:r>
            <a:endParaRPr lang="en-US" dirty="0"/>
          </a:p>
        </p:txBody>
      </p:sp>
    </p:spTree>
    <p:extLst>
      <p:ext uri="{BB962C8B-B14F-4D97-AF65-F5344CB8AC3E}">
        <p14:creationId xmlns:p14="http://schemas.microsoft.com/office/powerpoint/2010/main" val="1508426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400"/>
            <a:ext cx="4655921" cy="34928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83291"/>
            <a:ext cx="4365091" cy="327470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816" y="1"/>
            <a:ext cx="3525183" cy="4701950"/>
          </a:xfrm>
          <a:prstGeom prst="rect">
            <a:avLst/>
          </a:prstGeom>
        </p:spPr>
      </p:pic>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428721" y="4034772"/>
            <a:ext cx="3763279" cy="2823228"/>
          </a:xfr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5183" y="0"/>
            <a:ext cx="5141634" cy="6858000"/>
          </a:xfrm>
          <a:prstGeom prst="rect">
            <a:avLst/>
          </a:prstGeom>
        </p:spPr>
      </p:pic>
    </p:spTree>
    <p:extLst>
      <p:ext uri="{BB962C8B-B14F-4D97-AF65-F5344CB8AC3E}">
        <p14:creationId xmlns:p14="http://schemas.microsoft.com/office/powerpoint/2010/main" val="279385346"/>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65</TotalTime>
  <Words>350</Words>
  <Application>Microsoft Office PowerPoint</Application>
  <PresentationFormat>Widescreen</PresentationFormat>
  <Paragraphs>62</Paragraphs>
  <Slides>6</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Metropolitan</vt:lpstr>
      <vt:lpstr>Cold Weather Deployment Full Scale Exercise</vt:lpstr>
      <vt:lpstr>Cold Weather Deployment FSE</vt:lpstr>
      <vt:lpstr>Exercise Objectives</vt:lpstr>
      <vt:lpstr>Partnerships</vt:lpstr>
      <vt:lpstr>Lessons Learned</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Weather Deployment Full Scale Exercise</dc:title>
  <dc:creator>Emilie Stack</dc:creator>
  <cp:lastModifiedBy>Emilie Stack</cp:lastModifiedBy>
  <cp:revision>15</cp:revision>
  <dcterms:created xsi:type="dcterms:W3CDTF">2025-05-05T00:02:23Z</dcterms:created>
  <dcterms:modified xsi:type="dcterms:W3CDTF">2025-05-05T01:08:02Z</dcterms:modified>
</cp:coreProperties>
</file>