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omments/modernComment_105_35B5510A.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omments/modernComment_1C9_9603DE17.xml" ContentType="application/vnd.ms-powerpoint.comments+xml"/>
  <Override PartName="/ppt/notesSlides/notesSlide5.xml" ContentType="application/vnd.openxmlformats-officedocument.presentationml.notesSlide+xml"/>
  <Override PartName="/ppt/comments/modernComment_114_5C53EAE.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E_8DB68AA0.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comments/modernComment_1C7_46D7F078.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comments/modernComment_1C8_0.xml" ContentType="application/vnd.ms-powerpoint.comments+xml"/>
  <Override PartName="/ppt/notesSlides/notesSlide11.xml" ContentType="application/vnd.openxmlformats-officedocument.presentationml.notesSlide+xml"/>
  <Override PartName="/ppt/comments/modernComment_1BB_3B5CBD08.xml" ContentType="application/vnd.ms-powerpoint.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comments/modernComment_1BF_965866E.xml" ContentType="application/vnd.ms-powerpoint.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comments/modernComment_11F_A1B56019.xml" ContentType="application/vnd.ms-powerpoint.comment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1B_CDA61F87.xml" ContentType="application/vnd.ms-powerpoint.comment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comments/modernComment_1C0_38AA7076.xml" ContentType="application/vnd.ms-powerpoint.comment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comments/modernComment_115_6840ABB2.xml" ContentType="application/vnd.ms-powerpoint.comments+xml"/>
  <Override PartName="/ppt/notesSlides/notesSlide19.xml" ContentType="application/vnd.openxmlformats-officedocument.presentationml.notesSlide+xml"/>
  <Override PartName="/ppt/comments/modernComment_1BA_C20145BD.xml" ContentType="application/vnd.ms-powerpoint.comment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0" r:id="rId5"/>
    <p:sldId id="438" r:id="rId6"/>
    <p:sldId id="261" r:id="rId7"/>
    <p:sldId id="457" r:id="rId8"/>
    <p:sldId id="276" r:id="rId9"/>
    <p:sldId id="278" r:id="rId10"/>
    <p:sldId id="286" r:id="rId11"/>
    <p:sldId id="444" r:id="rId12"/>
    <p:sldId id="455" r:id="rId13"/>
    <p:sldId id="279" r:id="rId14"/>
    <p:sldId id="456" r:id="rId15"/>
    <p:sldId id="443" r:id="rId16"/>
    <p:sldId id="447" r:id="rId17"/>
    <p:sldId id="446" r:id="rId18"/>
    <p:sldId id="287" r:id="rId19"/>
    <p:sldId id="452" r:id="rId20"/>
    <p:sldId id="283" r:id="rId21"/>
    <p:sldId id="448" r:id="rId22"/>
    <p:sldId id="453" r:id="rId23"/>
    <p:sldId id="277" r:id="rId24"/>
    <p:sldId id="442" r:id="rId25"/>
    <p:sldId id="440" r:id="rId26"/>
    <p:sldId id="43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CEDF00-CF53-962C-E27F-719EEA7640AC}" name="Shutts, Jennifer (DHHS)" initials="SJ" userId="S::shuttsj@michigan.gov::82d7fffb-074c-4d0e-b181-4e29008792fd" providerId="AD"/>
  <p188:author id="{735DEC19-209F-C9CF-2AF2-F8448FECB559}" name="Enniroc, Sej (DHHS)" initials="SE" userId="S::EnnirocS@michigan.gov::b5c75a91-edec-445e-b464-6e0489d69ed7" providerId="AD"/>
  <p188:author id="{E2A5571E-3E8B-3423-3E4A-1932CD9E7F0F}" name="Wasilevich, Marcus (DHHS)" initials="WM" userId="S::wasilevichm@michigan.gov::f2723a21-9c5e-435b-a831-611de1096192" providerId="AD"/>
  <p188:author id="{47424F22-C2BF-0C14-1832-522CE8B2027B}" name="Mangeno, Jordan (DHHS-Contractor)" initials="MJ" userId="S::mangenoj@michigan.gov::eec55571-1429-478b-90ba-9cec5b79b373" providerId="AD"/>
  <p188:author id="{0CB9D022-FE20-3288-A987-320EEFC30B3D}" name="Medina, Angela (DHHS)" initials="MA" userId="S::medinaa@michigan.gov::2eef3f37-9e82-4abb-b882-7adc5a6dada8" providerId="AD"/>
  <p188:author id="{F41EDE24-5527-B743-C3C4-00167EB64D15}" name="Gray, Jennifer  (DHHS-Contractor)" initials="JG" userId="S::GrayJ@michigan.gov::de37f0c1-0da1-482b-a5ec-9e0607c765cc" providerId="AD"/>
  <p188:author id="{489ED537-D436-67E6-7E4C-C87654834C28}" name="Darling, Darice (DHHS)" initials="DD" userId="S::DarlingD1@michigan.gov::80c19b2e-8085-47c0-858c-6d57f65a5a55" providerId="AD"/>
  <p188:author id="{3750634E-075E-AC99-0206-8FDBEEE1CEC6}" name="Finch, Christopher (DHHS)" initials="CF" userId="S::FinchC2@michigan.gov::2a8b9546-7065-4b82-9048-19baf46204d1" providerId="AD"/>
  <p188:author id="{8827AB4E-E2A0-65A7-FA2F-6F5CCA343B23}" name="Finch, Christopher (DHHS)" initials="FC" userId="S::finchc2@michigan.gov::2a8b9546-7065-4b82-9048-19baf46204d1" providerId="AD"/>
  <p188:author id="{B0C3636A-C271-AFE4-9581-6AEA9AF1264C}" name="Groetsch, Kory J. (DHHS)" initials="KG" userId="S::GroetschK@michigan.gov::f0133227-1e6c-4691-96ab-a432cdf4437f" providerId="AD"/>
  <p188:author id="{22ECA984-1C05-B7FD-50CF-80C73C056CF3}" name="Millerick-May, Melissa (DHHS)" initials="MM" userId="S::millerickmaym@michigan.gov::71c32e00-9a41-4d39-aa37-ad345dbf693e" providerId="AD"/>
  <p188:author id="{391A9A94-EF59-2683-0D01-F75755240550}" name="Tiernan, Gerald (DHHS)" initials="TG" userId="S::tiernang@michigan.gov::d6e17777-f604-408c-a634-6411290abc7e" providerId="AD"/>
  <p188:author id="{B40C5DAE-44C8-DCE3-46B5-B3D3A777E5E8}" name="Mangeno, Jordan (DHHS-Contractor)" initials="JM" userId="S::MangenoJ@michigan.gov::eec55571-1429-478b-90ba-9cec5b79b373" providerId="AD"/>
  <p188:author id="{E826ABC1-5950-CD94-F6CB-6A9816FBAC53}" name="Tiernan, Gerald (DHHS)" initials="GT" userId="S::TIERNANG@michigan.gov::d6e17777-f604-408c-a634-6411290abc7e" providerId="AD"/>
  <p188:author id="{6DFD1BDD-756B-CDBF-544F-AFCB6317EF35}" name="Houser, Mycah (DHHS-Contractor)" initials="MH" userId="S::HouserM3@michigan.gov::77900e24-e00c-402c-9a29-ff0a82e59e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C46"/>
    <a:srgbClr val="6D91D1"/>
    <a:srgbClr val="71AF47"/>
    <a:srgbClr val="8FC36B"/>
    <a:srgbClr val="F2A16A"/>
    <a:srgbClr val="EE853E"/>
    <a:srgbClr val="0F406B"/>
    <a:srgbClr val="05783C"/>
    <a:srgbClr val="076D37"/>
    <a:srgbClr val="009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05" autoAdjust="0"/>
  </p:normalViewPr>
  <p:slideViewPr>
    <p:cSldViewPr snapToGrid="0">
      <p:cViewPr varScale="1">
        <p:scale>
          <a:sx n="79" d="100"/>
          <a:sy n="79" d="100"/>
        </p:scale>
        <p:origin x="98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geno, Jordan (DHHS-Contractor)" userId="eec55571-1429-478b-90ba-9cec5b79b373" providerId="ADAL" clId="{A9E1F3A5-C4FB-4E56-9D9D-74CCCCE60155}"/>
    <pc:docChg chg="custSel modSld">
      <pc:chgData name="Mangeno, Jordan (DHHS-Contractor)" userId="eec55571-1429-478b-90ba-9cec5b79b373" providerId="ADAL" clId="{A9E1F3A5-C4FB-4E56-9D9D-74CCCCE60155}" dt="2025-04-28T20:10:25.756" v="191" actId="20577"/>
      <pc:docMkLst>
        <pc:docMk/>
      </pc:docMkLst>
      <pc:sldChg chg="modSp mod">
        <pc:chgData name="Mangeno, Jordan (DHHS-Contractor)" userId="eec55571-1429-478b-90ba-9cec5b79b373" providerId="ADAL" clId="{A9E1F3A5-C4FB-4E56-9D9D-74CCCCE60155}" dt="2025-04-28T19:51:07.458" v="1" actId="2711"/>
        <pc:sldMkLst>
          <pc:docMk/>
          <pc:sldMk cId="834992520" sldId="260"/>
        </pc:sldMkLst>
        <pc:spChg chg="mod">
          <ac:chgData name="Mangeno, Jordan (DHHS-Contractor)" userId="eec55571-1429-478b-90ba-9cec5b79b373" providerId="ADAL" clId="{A9E1F3A5-C4FB-4E56-9D9D-74CCCCE60155}" dt="2025-04-28T19:51:03.147" v="0" actId="2711"/>
          <ac:spMkLst>
            <pc:docMk/>
            <pc:sldMk cId="834992520" sldId="260"/>
            <ac:spMk id="2" creationId="{947A815C-4B7B-9656-49C1-0BF1F471DE44}"/>
          </ac:spMkLst>
        </pc:spChg>
        <pc:spChg chg="mod">
          <ac:chgData name="Mangeno, Jordan (DHHS-Contractor)" userId="eec55571-1429-478b-90ba-9cec5b79b373" providerId="ADAL" clId="{A9E1F3A5-C4FB-4E56-9D9D-74CCCCE60155}" dt="2025-04-28T19:51:07.458" v="1" actId="2711"/>
          <ac:spMkLst>
            <pc:docMk/>
            <pc:sldMk cId="834992520" sldId="260"/>
            <ac:spMk id="3" creationId="{A924DD73-5CDA-0DBA-D063-52AC84BD4423}"/>
          </ac:spMkLst>
        </pc:spChg>
      </pc:sldChg>
      <pc:sldChg chg="modSp mod">
        <pc:chgData name="Mangeno, Jordan (DHHS-Contractor)" userId="eec55571-1429-478b-90ba-9cec5b79b373" providerId="ADAL" clId="{A9E1F3A5-C4FB-4E56-9D9D-74CCCCE60155}" dt="2025-04-28T19:51:26.080" v="3" actId="2711"/>
        <pc:sldMkLst>
          <pc:docMk/>
          <pc:sldMk cId="901075210" sldId="261"/>
        </pc:sldMkLst>
        <pc:spChg chg="mod">
          <ac:chgData name="Mangeno, Jordan (DHHS-Contractor)" userId="eec55571-1429-478b-90ba-9cec5b79b373" providerId="ADAL" clId="{A9E1F3A5-C4FB-4E56-9D9D-74CCCCE60155}" dt="2025-04-28T19:51:26.080" v="3" actId="2711"/>
          <ac:spMkLst>
            <pc:docMk/>
            <pc:sldMk cId="901075210" sldId="261"/>
            <ac:spMk id="2" creationId="{2A11CB5B-51E8-654F-28BC-D3C45DC22D33}"/>
          </ac:spMkLst>
        </pc:spChg>
      </pc:sldChg>
      <pc:sldChg chg="modSp mod">
        <pc:chgData name="Mangeno, Jordan (DHHS-Contractor)" userId="eec55571-1429-478b-90ba-9cec5b79b373" providerId="ADAL" clId="{A9E1F3A5-C4FB-4E56-9D9D-74CCCCE60155}" dt="2025-04-28T19:51:40.438" v="5" actId="2711"/>
        <pc:sldMkLst>
          <pc:docMk/>
          <pc:sldMk cId="96812718" sldId="276"/>
        </pc:sldMkLst>
        <pc:spChg chg="mod">
          <ac:chgData name="Mangeno, Jordan (DHHS-Contractor)" userId="eec55571-1429-478b-90ba-9cec5b79b373" providerId="ADAL" clId="{A9E1F3A5-C4FB-4E56-9D9D-74CCCCE60155}" dt="2025-04-28T19:51:40.438" v="5" actId="2711"/>
          <ac:spMkLst>
            <pc:docMk/>
            <pc:sldMk cId="96812718" sldId="276"/>
            <ac:spMk id="7" creationId="{4819E5C9-A85E-7244-A483-3407216C5098}"/>
          </ac:spMkLst>
        </pc:spChg>
      </pc:sldChg>
      <pc:sldChg chg="modSp mod">
        <pc:chgData name="Mangeno, Jordan (DHHS-Contractor)" userId="eec55571-1429-478b-90ba-9cec5b79b373" providerId="ADAL" clId="{A9E1F3A5-C4FB-4E56-9D9D-74CCCCE60155}" dt="2025-04-28T19:53:23.479" v="19" actId="2711"/>
        <pc:sldMkLst>
          <pc:docMk/>
          <pc:sldMk cId="1749068722" sldId="277"/>
        </pc:sldMkLst>
        <pc:spChg chg="mod">
          <ac:chgData name="Mangeno, Jordan (DHHS-Contractor)" userId="eec55571-1429-478b-90ba-9cec5b79b373" providerId="ADAL" clId="{A9E1F3A5-C4FB-4E56-9D9D-74CCCCE60155}" dt="2025-04-28T19:53:23.479" v="19" actId="2711"/>
          <ac:spMkLst>
            <pc:docMk/>
            <pc:sldMk cId="1749068722" sldId="277"/>
            <ac:spMk id="2" creationId="{2A11CB5B-51E8-654F-28BC-D3C45DC22D33}"/>
          </ac:spMkLst>
        </pc:spChg>
      </pc:sldChg>
      <pc:sldChg chg="modSp mod">
        <pc:chgData name="Mangeno, Jordan (DHHS-Contractor)" userId="eec55571-1429-478b-90ba-9cec5b79b373" providerId="ADAL" clId="{A9E1F3A5-C4FB-4E56-9D9D-74CCCCE60155}" dt="2025-04-28T19:51:47.859" v="6" actId="2711"/>
        <pc:sldMkLst>
          <pc:docMk/>
          <pc:sldMk cId="3412584017" sldId="278"/>
        </pc:sldMkLst>
        <pc:spChg chg="mod">
          <ac:chgData name="Mangeno, Jordan (DHHS-Contractor)" userId="eec55571-1429-478b-90ba-9cec5b79b373" providerId="ADAL" clId="{A9E1F3A5-C4FB-4E56-9D9D-74CCCCE60155}" dt="2025-04-28T19:51:47.859" v="6" actId="2711"/>
          <ac:spMkLst>
            <pc:docMk/>
            <pc:sldMk cId="3412584017" sldId="278"/>
            <ac:spMk id="4" creationId="{FEA98861-A667-E58B-7D42-51FC905FD15E}"/>
          </ac:spMkLst>
        </pc:spChg>
      </pc:sldChg>
      <pc:sldChg chg="modSp mod">
        <pc:chgData name="Mangeno, Jordan (DHHS-Contractor)" userId="eec55571-1429-478b-90ba-9cec5b79b373" providerId="ADAL" clId="{A9E1F3A5-C4FB-4E56-9D9D-74CCCCE60155}" dt="2025-04-28T19:52:26.842" v="10" actId="2711"/>
        <pc:sldMkLst>
          <pc:docMk/>
          <pc:sldMk cId="329805741" sldId="279"/>
        </pc:sldMkLst>
        <pc:spChg chg="mod">
          <ac:chgData name="Mangeno, Jordan (DHHS-Contractor)" userId="eec55571-1429-478b-90ba-9cec5b79b373" providerId="ADAL" clId="{A9E1F3A5-C4FB-4E56-9D9D-74CCCCE60155}" dt="2025-04-28T19:52:26.842" v="10" actId="2711"/>
          <ac:spMkLst>
            <pc:docMk/>
            <pc:sldMk cId="329805741" sldId="279"/>
            <ac:spMk id="4" creationId="{FEA98861-A667-E58B-7D42-51FC905FD15E}"/>
          </ac:spMkLst>
        </pc:spChg>
      </pc:sldChg>
      <pc:sldChg chg="modSp mod">
        <pc:chgData name="Mangeno, Jordan (DHHS-Contractor)" userId="eec55571-1429-478b-90ba-9cec5b79b373" providerId="ADAL" clId="{A9E1F3A5-C4FB-4E56-9D9D-74CCCCE60155}" dt="2025-04-28T19:53:08.794" v="17" actId="2711"/>
        <pc:sldMkLst>
          <pc:docMk/>
          <pc:sldMk cId="3450216327" sldId="283"/>
        </pc:sldMkLst>
        <pc:spChg chg="mod">
          <ac:chgData name="Mangeno, Jordan (DHHS-Contractor)" userId="eec55571-1429-478b-90ba-9cec5b79b373" providerId="ADAL" clId="{A9E1F3A5-C4FB-4E56-9D9D-74CCCCE60155}" dt="2025-04-28T19:53:08.794" v="17" actId="2711"/>
          <ac:spMkLst>
            <pc:docMk/>
            <pc:sldMk cId="3450216327" sldId="283"/>
            <ac:spMk id="3" creationId="{45553100-FD20-E39B-3623-A80FB6A5051D}"/>
          </ac:spMkLst>
        </pc:spChg>
      </pc:sldChg>
      <pc:sldChg chg="modSp mod">
        <pc:chgData name="Mangeno, Jordan (DHHS-Contractor)" userId="eec55571-1429-478b-90ba-9cec5b79b373" providerId="ADAL" clId="{A9E1F3A5-C4FB-4E56-9D9D-74CCCCE60155}" dt="2025-04-28T19:51:55.344" v="7" actId="2711"/>
        <pc:sldMkLst>
          <pc:docMk/>
          <pc:sldMk cId="2377550496" sldId="286"/>
        </pc:sldMkLst>
        <pc:spChg chg="mod">
          <ac:chgData name="Mangeno, Jordan (DHHS-Contractor)" userId="eec55571-1429-478b-90ba-9cec5b79b373" providerId="ADAL" clId="{A9E1F3A5-C4FB-4E56-9D9D-74CCCCE60155}" dt="2025-04-28T19:51:55.344" v="7" actId="2711"/>
          <ac:spMkLst>
            <pc:docMk/>
            <pc:sldMk cId="2377550496" sldId="286"/>
            <ac:spMk id="3" creationId="{45553100-FD20-E39B-3623-A80FB6A5051D}"/>
          </ac:spMkLst>
        </pc:spChg>
      </pc:sldChg>
      <pc:sldChg chg="modSp mod">
        <pc:chgData name="Mangeno, Jordan (DHHS-Contractor)" userId="eec55571-1429-478b-90ba-9cec5b79b373" providerId="ADAL" clId="{A9E1F3A5-C4FB-4E56-9D9D-74CCCCE60155}" dt="2025-04-28T19:52:57.205" v="15" actId="2711"/>
        <pc:sldMkLst>
          <pc:docMk/>
          <pc:sldMk cId="2713018393" sldId="287"/>
        </pc:sldMkLst>
        <pc:spChg chg="mod">
          <ac:chgData name="Mangeno, Jordan (DHHS-Contractor)" userId="eec55571-1429-478b-90ba-9cec5b79b373" providerId="ADAL" clId="{A9E1F3A5-C4FB-4E56-9D9D-74CCCCE60155}" dt="2025-04-28T19:52:57.205" v="15" actId="2711"/>
          <ac:spMkLst>
            <pc:docMk/>
            <pc:sldMk cId="2713018393" sldId="287"/>
            <ac:spMk id="3" creationId="{45553100-FD20-E39B-3623-A80FB6A5051D}"/>
          </ac:spMkLst>
        </pc:spChg>
      </pc:sldChg>
      <pc:sldChg chg="modSp mod">
        <pc:chgData name="Mangeno, Jordan (DHHS-Contractor)" userId="eec55571-1429-478b-90ba-9cec5b79b373" providerId="ADAL" clId="{A9E1F3A5-C4FB-4E56-9D9D-74CCCCE60155}" dt="2025-04-28T19:51:15.435" v="2" actId="2711"/>
        <pc:sldMkLst>
          <pc:docMk/>
          <pc:sldMk cId="3256270771" sldId="438"/>
        </pc:sldMkLst>
        <pc:spChg chg="mod">
          <ac:chgData name="Mangeno, Jordan (DHHS-Contractor)" userId="eec55571-1429-478b-90ba-9cec5b79b373" providerId="ADAL" clId="{A9E1F3A5-C4FB-4E56-9D9D-74CCCCE60155}" dt="2025-04-28T19:51:15.435" v="2" actId="2711"/>
          <ac:spMkLst>
            <pc:docMk/>
            <pc:sldMk cId="3256270771" sldId="438"/>
            <ac:spMk id="8" creationId="{4317F3CC-26CA-1ECD-B917-8E4E6F456C47}"/>
          </ac:spMkLst>
        </pc:spChg>
      </pc:sldChg>
      <pc:sldChg chg="modSp mod">
        <pc:chgData name="Mangeno, Jordan (DHHS-Contractor)" userId="eec55571-1429-478b-90ba-9cec5b79b373" providerId="ADAL" clId="{A9E1F3A5-C4FB-4E56-9D9D-74CCCCE60155}" dt="2025-04-28T19:54:06.125" v="22" actId="2711"/>
        <pc:sldMkLst>
          <pc:docMk/>
          <pc:sldMk cId="2693395654" sldId="439"/>
        </pc:sldMkLst>
        <pc:spChg chg="mod">
          <ac:chgData name="Mangeno, Jordan (DHHS-Contractor)" userId="eec55571-1429-478b-90ba-9cec5b79b373" providerId="ADAL" clId="{A9E1F3A5-C4FB-4E56-9D9D-74CCCCE60155}" dt="2025-04-28T19:54:06.125" v="22" actId="2711"/>
          <ac:spMkLst>
            <pc:docMk/>
            <pc:sldMk cId="2693395654" sldId="439"/>
            <ac:spMk id="2" creationId="{2A11CB5B-51E8-654F-28BC-D3C45DC22D33}"/>
          </ac:spMkLst>
        </pc:spChg>
      </pc:sldChg>
      <pc:sldChg chg="modSp mod">
        <pc:chgData name="Mangeno, Jordan (DHHS-Contractor)" userId="eec55571-1429-478b-90ba-9cec5b79b373" providerId="ADAL" clId="{A9E1F3A5-C4FB-4E56-9D9D-74CCCCE60155}" dt="2025-04-28T19:53:39.127" v="21" actId="2711"/>
        <pc:sldMkLst>
          <pc:docMk/>
          <pc:sldMk cId="4036474890" sldId="440"/>
        </pc:sldMkLst>
        <pc:spChg chg="mod">
          <ac:chgData name="Mangeno, Jordan (DHHS-Contractor)" userId="eec55571-1429-478b-90ba-9cec5b79b373" providerId="ADAL" clId="{A9E1F3A5-C4FB-4E56-9D9D-74CCCCE60155}" dt="2025-04-28T19:53:39.127" v="21" actId="2711"/>
          <ac:spMkLst>
            <pc:docMk/>
            <pc:sldMk cId="4036474890" sldId="440"/>
            <ac:spMk id="2" creationId="{2A11CB5B-51E8-654F-28BC-D3C45DC22D33}"/>
          </ac:spMkLst>
        </pc:spChg>
      </pc:sldChg>
      <pc:sldChg chg="modSp mod">
        <pc:chgData name="Mangeno, Jordan (DHHS-Contractor)" userId="eec55571-1429-478b-90ba-9cec5b79b373" providerId="ADAL" clId="{A9E1F3A5-C4FB-4E56-9D9D-74CCCCE60155}" dt="2025-04-28T19:53:32.522" v="20" actId="2711"/>
        <pc:sldMkLst>
          <pc:docMk/>
          <pc:sldMk cId="3254863293" sldId="442"/>
        </pc:sldMkLst>
        <pc:spChg chg="mod">
          <ac:chgData name="Mangeno, Jordan (DHHS-Contractor)" userId="eec55571-1429-478b-90ba-9cec5b79b373" providerId="ADAL" clId="{A9E1F3A5-C4FB-4E56-9D9D-74CCCCE60155}" dt="2025-04-28T19:53:32.522" v="20" actId="2711"/>
          <ac:spMkLst>
            <pc:docMk/>
            <pc:sldMk cId="3254863293" sldId="442"/>
            <ac:spMk id="2" creationId="{2A11CB5B-51E8-654F-28BC-D3C45DC22D33}"/>
          </ac:spMkLst>
        </pc:spChg>
      </pc:sldChg>
      <pc:sldChg chg="modSp mod">
        <pc:chgData name="Mangeno, Jordan (DHHS-Contractor)" userId="eec55571-1429-478b-90ba-9cec5b79b373" providerId="ADAL" clId="{A9E1F3A5-C4FB-4E56-9D9D-74CCCCE60155}" dt="2025-04-28T19:52:39.124" v="12" actId="2711"/>
        <pc:sldMkLst>
          <pc:docMk/>
          <pc:sldMk cId="995933448" sldId="443"/>
        </pc:sldMkLst>
        <pc:spChg chg="mod">
          <ac:chgData name="Mangeno, Jordan (DHHS-Contractor)" userId="eec55571-1429-478b-90ba-9cec5b79b373" providerId="ADAL" clId="{A9E1F3A5-C4FB-4E56-9D9D-74CCCCE60155}" dt="2025-04-28T19:52:39.124" v="12" actId="2711"/>
          <ac:spMkLst>
            <pc:docMk/>
            <pc:sldMk cId="995933448" sldId="443"/>
            <ac:spMk id="3" creationId="{45553100-FD20-E39B-3623-A80FB6A5051D}"/>
          </ac:spMkLst>
        </pc:spChg>
      </pc:sldChg>
      <pc:sldChg chg="modSp mod modNotesTx">
        <pc:chgData name="Mangeno, Jordan (DHHS-Contractor)" userId="eec55571-1429-478b-90ba-9cec5b79b373" providerId="ADAL" clId="{A9E1F3A5-C4FB-4E56-9D9D-74CCCCE60155}" dt="2025-04-28T20:02:34.980" v="137" actId="313"/>
        <pc:sldMkLst>
          <pc:docMk/>
          <pc:sldMk cId="1792536616" sldId="444"/>
        </pc:sldMkLst>
        <pc:spChg chg="mod">
          <ac:chgData name="Mangeno, Jordan (DHHS-Contractor)" userId="eec55571-1429-478b-90ba-9cec5b79b373" providerId="ADAL" clId="{A9E1F3A5-C4FB-4E56-9D9D-74CCCCE60155}" dt="2025-04-28T19:52:08.499" v="8" actId="2711"/>
          <ac:spMkLst>
            <pc:docMk/>
            <pc:sldMk cId="1792536616" sldId="444"/>
            <ac:spMk id="3" creationId="{45553100-FD20-E39B-3623-A80FB6A5051D}"/>
          </ac:spMkLst>
        </pc:spChg>
      </pc:sldChg>
      <pc:sldChg chg="modSp mod">
        <pc:chgData name="Mangeno, Jordan (DHHS-Contractor)" userId="eec55571-1429-478b-90ba-9cec5b79b373" providerId="ADAL" clId="{A9E1F3A5-C4FB-4E56-9D9D-74CCCCE60155}" dt="2025-04-28T19:52:51.899" v="14" actId="2711"/>
        <pc:sldMkLst>
          <pc:docMk/>
          <pc:sldMk cId="2878346152" sldId="446"/>
        </pc:sldMkLst>
        <pc:spChg chg="mod">
          <ac:chgData name="Mangeno, Jordan (DHHS-Contractor)" userId="eec55571-1429-478b-90ba-9cec5b79b373" providerId="ADAL" clId="{A9E1F3A5-C4FB-4E56-9D9D-74CCCCE60155}" dt="2025-04-28T19:52:51.899" v="14" actId="2711"/>
          <ac:spMkLst>
            <pc:docMk/>
            <pc:sldMk cId="2878346152" sldId="446"/>
            <ac:spMk id="3" creationId="{45553100-FD20-E39B-3623-A80FB6A5051D}"/>
          </ac:spMkLst>
        </pc:spChg>
      </pc:sldChg>
      <pc:sldChg chg="modSp mod">
        <pc:chgData name="Mangeno, Jordan (DHHS-Contractor)" userId="eec55571-1429-478b-90ba-9cec5b79b373" providerId="ADAL" clId="{A9E1F3A5-C4FB-4E56-9D9D-74CCCCE60155}" dt="2025-04-28T19:52:45.541" v="13" actId="2711"/>
        <pc:sldMkLst>
          <pc:docMk/>
          <pc:sldMk cId="157648494" sldId="447"/>
        </pc:sldMkLst>
        <pc:spChg chg="mod">
          <ac:chgData name="Mangeno, Jordan (DHHS-Contractor)" userId="eec55571-1429-478b-90ba-9cec5b79b373" providerId="ADAL" clId="{A9E1F3A5-C4FB-4E56-9D9D-74CCCCE60155}" dt="2025-04-28T19:52:45.541" v="13" actId="2711"/>
          <ac:spMkLst>
            <pc:docMk/>
            <pc:sldMk cId="157648494" sldId="447"/>
            <ac:spMk id="3" creationId="{45553100-FD20-E39B-3623-A80FB6A5051D}"/>
          </ac:spMkLst>
        </pc:spChg>
      </pc:sldChg>
      <pc:sldChg chg="modSp mod">
        <pc:chgData name="Mangeno, Jordan (DHHS-Contractor)" userId="eec55571-1429-478b-90ba-9cec5b79b373" providerId="ADAL" clId="{A9E1F3A5-C4FB-4E56-9D9D-74CCCCE60155}" dt="2025-04-28T19:53:02.502" v="16" actId="2711"/>
        <pc:sldMkLst>
          <pc:docMk/>
          <pc:sldMk cId="0" sldId="452"/>
        </pc:sldMkLst>
        <pc:spChg chg="mod">
          <ac:chgData name="Mangeno, Jordan (DHHS-Contractor)" userId="eec55571-1429-478b-90ba-9cec5b79b373" providerId="ADAL" clId="{A9E1F3A5-C4FB-4E56-9D9D-74CCCCE60155}" dt="2025-04-28T19:53:02.502" v="16" actId="2711"/>
          <ac:spMkLst>
            <pc:docMk/>
            <pc:sldMk cId="0" sldId="452"/>
            <ac:spMk id="309" creationId="{00000000-0000-0000-0000-000000000000}"/>
          </ac:spMkLst>
        </pc:spChg>
      </pc:sldChg>
      <pc:sldChg chg="modSp mod">
        <pc:chgData name="Mangeno, Jordan (DHHS-Contractor)" userId="eec55571-1429-478b-90ba-9cec5b79b373" providerId="ADAL" clId="{A9E1F3A5-C4FB-4E56-9D9D-74CCCCE60155}" dt="2025-04-28T19:53:18.644" v="18" actId="2711"/>
        <pc:sldMkLst>
          <pc:docMk/>
          <pc:sldMk cId="1345390466" sldId="453"/>
        </pc:sldMkLst>
        <pc:spChg chg="mod">
          <ac:chgData name="Mangeno, Jordan (DHHS-Contractor)" userId="eec55571-1429-478b-90ba-9cec5b79b373" providerId="ADAL" clId="{A9E1F3A5-C4FB-4E56-9D9D-74CCCCE60155}" dt="2025-04-28T19:53:18.644" v="18" actId="2711"/>
          <ac:spMkLst>
            <pc:docMk/>
            <pc:sldMk cId="1345390466" sldId="453"/>
            <ac:spMk id="4" creationId="{886D6EEE-E92B-15FA-574C-BDBC9FDCEE57}"/>
          </ac:spMkLst>
        </pc:spChg>
      </pc:sldChg>
      <pc:sldChg chg="modSp mod modNotesTx">
        <pc:chgData name="Mangeno, Jordan (DHHS-Contractor)" userId="eec55571-1429-478b-90ba-9cec5b79b373" providerId="ADAL" clId="{A9E1F3A5-C4FB-4E56-9D9D-74CCCCE60155}" dt="2025-04-28T20:10:25.756" v="191" actId="20577"/>
        <pc:sldMkLst>
          <pc:docMk/>
          <pc:sldMk cId="1188556920" sldId="455"/>
        </pc:sldMkLst>
        <pc:spChg chg="mod">
          <ac:chgData name="Mangeno, Jordan (DHHS-Contractor)" userId="eec55571-1429-478b-90ba-9cec5b79b373" providerId="ADAL" clId="{A9E1F3A5-C4FB-4E56-9D9D-74CCCCE60155}" dt="2025-04-28T19:52:18.685" v="9" actId="2711"/>
          <ac:spMkLst>
            <pc:docMk/>
            <pc:sldMk cId="1188556920" sldId="455"/>
            <ac:spMk id="3" creationId="{0236FC02-9D56-AC63-C45D-777665C4EA1A}"/>
          </ac:spMkLst>
        </pc:spChg>
      </pc:sldChg>
      <pc:sldChg chg="modSp mod">
        <pc:chgData name="Mangeno, Jordan (DHHS-Contractor)" userId="eec55571-1429-478b-90ba-9cec5b79b373" providerId="ADAL" clId="{A9E1F3A5-C4FB-4E56-9D9D-74CCCCE60155}" dt="2025-04-28T19:52:32.622" v="11" actId="2711"/>
        <pc:sldMkLst>
          <pc:docMk/>
          <pc:sldMk cId="0" sldId="456"/>
        </pc:sldMkLst>
        <pc:spChg chg="mod">
          <ac:chgData name="Mangeno, Jordan (DHHS-Contractor)" userId="eec55571-1429-478b-90ba-9cec5b79b373" providerId="ADAL" clId="{A9E1F3A5-C4FB-4E56-9D9D-74CCCCE60155}" dt="2025-04-28T19:52:32.622" v="11" actId="2711"/>
          <ac:spMkLst>
            <pc:docMk/>
            <pc:sldMk cId="0" sldId="456"/>
            <ac:spMk id="281" creationId="{00000000-0000-0000-0000-000000000000}"/>
          </ac:spMkLst>
        </pc:spChg>
      </pc:sldChg>
      <pc:sldChg chg="modSp mod">
        <pc:chgData name="Mangeno, Jordan (DHHS-Contractor)" userId="eec55571-1429-478b-90ba-9cec5b79b373" providerId="ADAL" clId="{A9E1F3A5-C4FB-4E56-9D9D-74CCCCE60155}" dt="2025-04-28T19:51:32.958" v="4" actId="2711"/>
        <pc:sldMkLst>
          <pc:docMk/>
          <pc:sldMk cId="2516835863" sldId="457"/>
        </pc:sldMkLst>
        <pc:spChg chg="mod">
          <ac:chgData name="Mangeno, Jordan (DHHS-Contractor)" userId="eec55571-1429-478b-90ba-9cec5b79b373" providerId="ADAL" clId="{A9E1F3A5-C4FB-4E56-9D9D-74CCCCE60155}" dt="2025-04-28T19:51:32.958" v="4" actId="2711"/>
          <ac:spMkLst>
            <pc:docMk/>
            <pc:sldMk cId="2516835863" sldId="457"/>
            <ac:spMk id="2" creationId="{EF1DF3F9-3778-10BA-C70E-E778C574EEA9}"/>
          </ac:spMkLst>
        </pc:spChg>
      </pc:sldChg>
    </pc:docChg>
  </pc:docChgLst>
</pc:chgInfo>
</file>

<file path=ppt/comments/modernComment_105_35B5510A.xml><?xml version="1.0" encoding="utf-8"?>
<p188:cmLst xmlns:a="http://schemas.openxmlformats.org/drawingml/2006/main" xmlns:r="http://schemas.openxmlformats.org/officeDocument/2006/relationships" xmlns:p188="http://schemas.microsoft.com/office/powerpoint/2018/8/main">
  <p188:cm id="{4B85460E-D0B9-43C8-B5D6-C9C6AD424366}" authorId="{F41EDE24-5527-B743-C3C4-00167EB64D15}" status="resolved" created="2025-03-19T13:29:53.912" complete="100000">
    <pc:sldMkLst xmlns:pc="http://schemas.microsoft.com/office/powerpoint/2013/main/command">
      <pc:docMk/>
      <pc:sldMk cId="901075210" sldId="261"/>
    </pc:sldMkLst>
    <p188:replyLst>
      <p188:reply id="{F670AB7D-7A43-4645-8E68-09B5E229ECFC}" authorId="{B0C3636A-C271-AFE4-9581-6AEA9AF1264C}" created="2025-03-23T15:32:40.959">
        <p188:txBody>
          <a:bodyPr/>
          <a:lstStyle/>
          <a:p>
            <a:r>
              <a:rPr lang="en-US"/>
              <a:t>The website language needs editing too. 
I am now getting clarity on what might not being understood by everyone.   
Identify is to be fast (hours to days)- with focus on 1. is the EH threat credible  2. is it likely there is a population that can experience  exposure  IF YES -  move to Investigate 
Investigate is everything else - starting with the most minimal actions that follow the data to the most maximal actions - IF NEEDED based on the data. </a:t>
            </a:r>
          </a:p>
        </p188:txBody>
      </p188:reply>
      <p188:reply id="{10C53940-D7BF-4A68-8023-ECEF6D0ADF9B}" authorId="{B40C5DAE-44C8-DCE3-46B5-B3D3A777E5E8}" created="2025-03-24T12:52:20.478">
        <p188:txBody>
          <a:bodyPr/>
          <a:lstStyle/>
          <a:p>
            <a:r>
              <a:rPr lang="en-US"/>
              <a:t>Made changes per KG.</a:t>
            </a:r>
          </a:p>
        </p188:txBody>
      </p188:reply>
    </p188:replyLst>
    <p188:txBody>
      <a:bodyPr/>
      <a:lstStyle/>
      <a:p>
        <a:r>
          <a:rPr lang="en-US"/>
          <a:t>Language is lifted from the website - https://www.michigan.gov/mdhhs/safety-injury-prev/environmental-health/overview</a:t>
        </a:r>
      </a:p>
    </p188:txBody>
  </p188:cm>
  <p188:cm id="{3520FD7B-6217-4229-935D-FF0A54314ADE}" authorId="{489ED537-D436-67E6-7E4C-C87654834C28}" status="resolved" created="2025-04-28T18:44:12.621" complete="100000">
    <ac:txMkLst xmlns:ac="http://schemas.microsoft.com/office/drawing/2013/main/command">
      <pc:docMk xmlns:pc="http://schemas.microsoft.com/office/powerpoint/2013/main/command"/>
      <pc:sldMk xmlns:pc="http://schemas.microsoft.com/office/powerpoint/2013/main/command" cId="901075210" sldId="261"/>
      <ac:spMk id="2" creationId="{2A11CB5B-51E8-654F-28BC-D3C45DC22D33}"/>
      <ac:txMk cp="0" len="1">
        <ac:context len="33" hash="2021707355"/>
      </ac:txMk>
    </ac:txMkLst>
    <p188:pos x="1074821" y="649705"/>
    <p188:txBody>
      <a:bodyPr/>
      <a:lstStyle/>
      <a:p>
        <a:r>
          <a:rPr lang="en-US"/>
          <a:t>Whose role? EH Bureau? Would update to say that.</a:t>
        </a:r>
      </a:p>
    </p188:txBody>
  </p188:cm>
</p188:cmLst>
</file>

<file path=ppt/comments/modernComment_114_5C53EAE.xml><?xml version="1.0" encoding="utf-8"?>
<p188:cmLst xmlns:a="http://schemas.openxmlformats.org/drawingml/2006/main" xmlns:r="http://schemas.openxmlformats.org/officeDocument/2006/relationships" xmlns:p188="http://schemas.microsoft.com/office/powerpoint/2018/8/main">
  <p188:cm id="{5320EDAA-4B5E-426D-A4AE-388DBCA79BB0}" authorId="{B40C5DAE-44C8-DCE3-46B5-B3D3A777E5E8}" status="resolved" created="2024-12-19T20:44:55.577" complete="100000">
    <ac:deMkLst xmlns:ac="http://schemas.microsoft.com/office/drawing/2013/main/command">
      <pc:docMk xmlns:pc="http://schemas.microsoft.com/office/powerpoint/2013/main/command"/>
      <pc:sldMk xmlns:pc="http://schemas.microsoft.com/office/powerpoint/2013/main/command" cId="96812718" sldId="276"/>
      <ac:picMk id="5" creationId="{5C3B4F9A-8ABC-0F77-D56D-4024C55991AE}"/>
    </ac:deMkLst>
    <p188:replyLst>
      <p188:reply id="{79263EE2-5235-4308-BEA5-E351020FD990}" authorId="{B0C3636A-C271-AFE4-9581-6AEA9AF1264C}" created="2025-03-23T15:52:34.523">
        <p188:txBody>
          <a:bodyPr/>
          <a:lstStyle/>
          <a:p>
            <a:r>
              <a:rPr lang="en-US"/>
              <a:t>I suggest saying “...has planning and incident command structure experience in applying environmental public health assistance into incidents and events.”  </a:t>
            </a:r>
          </a:p>
        </p188:txBody>
      </p188:reply>
    </p188:replyLst>
    <p188:txBody>
      <a:bodyPr/>
      <a:lstStyle/>
      <a:p>
        <a:r>
          <a:rPr lang="en-US"/>
          <a:t>https://training.fema.gov/emiweb/earthquake/assets/neh0101220.gif
FEMA (Federal Available Graphic)</a:t>
        </a:r>
      </a:p>
    </p188:txBody>
  </p188:cm>
  <p188:cm id="{D2E7543A-CA80-463F-888C-8CF6B57151DE}" authorId="{B40C5DAE-44C8-DCE3-46B5-B3D3A777E5E8}" status="resolved" created="2025-03-24T12:48:25.933" complete="100000">
    <pc:sldMkLst xmlns:pc="http://schemas.microsoft.com/office/powerpoint/2013/main/command">
      <pc:docMk/>
      <pc:sldMk cId="96812718" sldId="276"/>
    </pc:sldMkLst>
    <p188:txBody>
      <a:bodyPr/>
      <a:lstStyle/>
      <a:p>
        <a:r>
          <a:rPr lang="en-US"/>
          <a:t>Made changes per KG. Removed image to focus more on puzzle graphic. </a:t>
        </a:r>
      </a:p>
    </p188:txBody>
  </p188:cm>
</p188:cmLst>
</file>

<file path=ppt/comments/modernComment_115_6840ABB2.xml><?xml version="1.0" encoding="utf-8"?>
<p188:cmLst xmlns:a="http://schemas.openxmlformats.org/drawingml/2006/main" xmlns:r="http://schemas.openxmlformats.org/officeDocument/2006/relationships" xmlns:p188="http://schemas.microsoft.com/office/powerpoint/2018/8/main">
  <p188:cm id="{C2F844CA-E678-4EA6-9259-BF797604DF38}" authorId="{B40C5DAE-44C8-DCE3-46B5-B3D3A777E5E8}" created="2024-12-19T21:03:22.162">
    <ac:deMkLst xmlns:ac="http://schemas.microsoft.com/office/drawing/2013/main/command">
      <pc:docMk xmlns:pc="http://schemas.microsoft.com/office/powerpoint/2013/main/command"/>
      <pc:sldMk xmlns:pc="http://schemas.microsoft.com/office/powerpoint/2013/main/command" cId="1749068722" sldId="277"/>
      <ac:picMk id="1033" creationId="{2542BAB4-5DB3-7DA0-559F-A961DE861AA3}"/>
    </ac:deMkLst>
    <p188:txBody>
      <a:bodyPr/>
      <a:lstStyle/>
      <a:p>
        <a:r>
          <a:rPr lang="en-US"/>
          <a:t>Image taken by EHB. Used in other approved PPTs</a:t>
        </a:r>
      </a:p>
    </p188:txBody>
  </p188:cm>
</p188:cmLst>
</file>

<file path=ppt/comments/modernComment_11B_CDA61F87.xml><?xml version="1.0" encoding="utf-8"?>
<p188:cmLst xmlns:a="http://schemas.openxmlformats.org/drawingml/2006/main" xmlns:r="http://schemas.openxmlformats.org/officeDocument/2006/relationships" xmlns:p188="http://schemas.microsoft.com/office/powerpoint/2018/8/main">
  <p188:cm id="{20BA1EDD-7549-464A-BF1E-CEE713E5A289}" authorId="{B40C5DAE-44C8-DCE3-46B5-B3D3A777E5E8}" created="2024-12-19T21:23:14.808">
    <ac:deMkLst xmlns:ac="http://schemas.microsoft.com/office/drawing/2013/main/command">
      <pc:docMk xmlns:pc="http://schemas.microsoft.com/office/powerpoint/2013/main/command"/>
      <pc:sldMk xmlns:pc="http://schemas.microsoft.com/office/powerpoint/2013/main/command" cId="3450216327" sldId="283"/>
      <ac:picMk id="5122" creationId="{075320D4-90D2-904F-B3C3-82C4829026A2}"/>
    </ac:deMkLst>
    <p188:txBody>
      <a:bodyPr/>
      <a:lstStyle/>
      <a:p>
        <a:r>
          <a:rPr lang="en-US"/>
          <a:t>Photos from Flat Rock Presentation UM Public Health Law class, and TEEX MGT-314 Matthew Bursley June 2023​</a:t>
        </a:r>
      </a:p>
    </p188:txBody>
  </p188:cm>
  <p188:cm id="{9BF574CD-80E6-42C8-823D-FC8A907E81E1}" authorId="{489ED537-D436-67E6-7E4C-C87654834C28}" status="resolved" created="2025-04-28T18:53:56.459" complete="100000">
    <pc:sldMkLst xmlns:pc="http://schemas.microsoft.com/office/powerpoint/2013/main/command">
      <pc:docMk/>
      <pc:sldMk cId="3450216327" sldId="283"/>
    </pc:sldMkLst>
    <p188:txBody>
      <a:bodyPr/>
      <a:lstStyle/>
      <a:p>
        <a:r>
          <a:rPr lang="en-US"/>
          <a:t>Add periods after each sentence/bullet.</a:t>
        </a:r>
      </a:p>
    </p188:txBody>
  </p188:cm>
</p188:cmLst>
</file>

<file path=ppt/comments/modernComment_11E_8DB68AA0.xml><?xml version="1.0" encoding="utf-8"?>
<p188:cmLst xmlns:a="http://schemas.openxmlformats.org/drawingml/2006/main" xmlns:r="http://schemas.openxmlformats.org/officeDocument/2006/relationships" xmlns:p188="http://schemas.microsoft.com/office/powerpoint/2018/8/main">
  <p188:cm id="{2EE0717F-1452-4A5D-A854-28AEC5AEF7C2}" authorId="{489ED537-D436-67E6-7E4C-C87654834C28}" status="resolved" created="2025-04-28T18:46:57.777" complete="100000">
    <ac:txMkLst xmlns:ac="http://schemas.microsoft.com/office/drawing/2013/main/command">
      <pc:docMk xmlns:pc="http://schemas.microsoft.com/office/powerpoint/2013/main/command"/>
      <pc:sldMk xmlns:pc="http://schemas.microsoft.com/office/powerpoint/2013/main/command" cId="2377550496" sldId="286"/>
      <ac:graphicFrameMk id="6" creationId="{C6D3DCAD-1905-9B86-676F-46794EF51C3C}"/>
      <dc:dgmMk xmlns:dc="http://schemas.microsoft.com/office/drawing/2013/diagram/command"/>
      <dc:nodeMk xmlns:dc="http://schemas.microsoft.com/office/drawing/2013/diagram/command" id="{01FDE352-6457-4D65-BCC5-43C3D84DF9A1}"/>
      <ac:txMk cp="55">
        <ac:context len="86" hash="567723343"/>
      </ac:txMk>
    </ac:txMkLst>
    <p188:pos x="5501640" y="4200724"/>
    <p188:txBody>
      <a:bodyPr/>
      <a:lstStyle/>
      <a:p>
        <a:r>
          <a:rPr lang="en-US"/>
          <a:t>Spell out on first reference.</a:t>
        </a:r>
      </a:p>
    </p188:txBody>
  </p188:cm>
</p188:cmLst>
</file>

<file path=ppt/comments/modernComment_11F_A1B56019.xml><?xml version="1.0" encoding="utf-8"?>
<p188:cmLst xmlns:a="http://schemas.openxmlformats.org/drawingml/2006/main" xmlns:r="http://schemas.openxmlformats.org/officeDocument/2006/relationships" xmlns:p188="http://schemas.microsoft.com/office/powerpoint/2018/8/main">
  <p188:cm id="{7C0C4938-37E3-44DC-97E9-9BB801393A89}" authorId="{B40C5DAE-44C8-DCE3-46B5-B3D3A777E5E8}" created="2024-12-19T21:21:49.603">
    <ac:deMkLst xmlns:ac="http://schemas.microsoft.com/office/drawing/2013/main/command">
      <pc:docMk xmlns:pc="http://schemas.microsoft.com/office/powerpoint/2013/main/command"/>
      <pc:sldMk xmlns:pc="http://schemas.microsoft.com/office/powerpoint/2013/main/command" cId="2713018393" sldId="287"/>
      <ac:picMk id="4" creationId="{A3D69242-4AEF-4B57-E814-8D49C1542C9B}"/>
    </ac:deMkLst>
    <p188:txBody>
      <a:bodyPr/>
      <a:lstStyle/>
      <a:p>
        <a:r>
          <a:rPr lang="en-US"/>
          <a:t>https://www.michigan.gov/mdhhs/-/media/Project/Websites/mdhhs/Safety-and-Injury-Prevention/Environmental-Health/DEH-Home/Documents/DEH-Regional-Community-Engagement-Map-2022.pdf?rev=555037c1d06d4172bc4f74812c4c53df&amp;hash=F2227D602E1E03DAD52A55E9AD25015A</a:t>
        </a:r>
      </a:p>
    </p188:txBody>
  </p188:cm>
</p188:cmLst>
</file>

<file path=ppt/comments/modernComment_1BA_C20145BD.xml><?xml version="1.0" encoding="utf-8"?>
<p188:cmLst xmlns:a="http://schemas.openxmlformats.org/drawingml/2006/main" xmlns:r="http://schemas.openxmlformats.org/officeDocument/2006/relationships" xmlns:p188="http://schemas.microsoft.com/office/powerpoint/2018/8/main">
  <p188:cm id="{E678E4C4-1991-4647-A3AF-414700ABD329}" authorId="{489ED537-D436-67E6-7E4C-C87654834C28}" created="2025-04-28T18:55:46.084">
    <ac:txMkLst xmlns:ac="http://schemas.microsoft.com/office/drawing/2013/main/command">
      <pc:docMk xmlns:pc="http://schemas.microsoft.com/office/powerpoint/2013/main/command"/>
      <pc:sldMk xmlns:pc="http://schemas.microsoft.com/office/powerpoint/2013/main/command" cId="3254863293" sldId="442"/>
      <ac:graphicFrameMk id="4" creationId="{B3B93E9E-8EE6-4F9E-8BF4-815E311AD234}"/>
      <dc:dgmMk xmlns:dc="http://schemas.microsoft.com/office/drawing/2013/diagram/command"/>
      <dc:nodeMk xmlns:dc="http://schemas.microsoft.com/office/drawing/2013/diagram/command" id="{B9ADE0B4-67B4-4831-858B-E54D773DAA6C}"/>
      <ac:txMk cp="26" len="1">
        <ac:context len="101" hash="906328081"/>
      </ac:txMk>
    </ac:txMkLst>
    <p188:pos x="5358765" y="4511048"/>
    <p188:txBody>
      <a:bodyPr/>
      <a:lstStyle/>
      <a:p>
        <a:r>
          <a:rPr lang="en-US"/>
          <a:t>Don’t believe this acronym has been introduced; spell out on first reference.</a:t>
        </a:r>
      </a:p>
    </p188:txBody>
  </p188:cm>
</p188:cmLst>
</file>

<file path=ppt/comments/modernComment_1BB_3B5CBD08.xml><?xml version="1.0" encoding="utf-8"?>
<p188:cmLst xmlns:a="http://schemas.openxmlformats.org/drawingml/2006/main" xmlns:r="http://schemas.openxmlformats.org/officeDocument/2006/relationships" xmlns:p188="http://schemas.microsoft.com/office/powerpoint/2018/8/main">
  <p188:cm id="{63565B01-6FC7-44B2-8858-B6D6EA52EEA7}" authorId="{B40C5DAE-44C8-DCE3-46B5-B3D3A777E5E8}" created="2024-12-19T21:20:13.579">
    <ac:deMkLst xmlns:ac="http://schemas.microsoft.com/office/drawing/2013/main/command">
      <pc:docMk xmlns:pc="http://schemas.microsoft.com/office/powerpoint/2013/main/command"/>
      <pc:sldMk xmlns:pc="http://schemas.microsoft.com/office/powerpoint/2013/main/command" cId="995933448" sldId="443"/>
      <ac:picMk id="4098" creationId="{21210646-496D-6138-2CF0-A3BC1A79F582}"/>
    </ac:deMkLst>
    <p188:txBody>
      <a:bodyPr/>
      <a:lstStyle/>
      <a:p>
        <a:r>
          <a:rPr lang="en-US"/>
          <a:t>https://www.cdc.gov/casper/media/pdfs/CASPER-toolkit-3_508.pdf</a:t>
        </a:r>
      </a:p>
    </p188:txBody>
  </p188:cm>
</p188:cmLst>
</file>

<file path=ppt/comments/modernComment_1BF_965866E.xml><?xml version="1.0" encoding="utf-8"?>
<p188:cmLst xmlns:a="http://schemas.openxmlformats.org/drawingml/2006/main" xmlns:r="http://schemas.openxmlformats.org/officeDocument/2006/relationships" xmlns:p188="http://schemas.microsoft.com/office/powerpoint/2018/8/main">
  <p188:cm id="{9E402D65-2C7F-4BCF-A28E-1A0754C7A99C}" authorId="{B40C5DAE-44C8-DCE3-46B5-B3D3A777E5E8}" created="2024-12-19T20:45:26.859">
    <ac:deMkLst xmlns:ac="http://schemas.microsoft.com/office/drawing/2013/main/command">
      <pc:docMk xmlns:pc="http://schemas.microsoft.com/office/powerpoint/2013/main/command"/>
      <pc:sldMk xmlns:pc="http://schemas.microsoft.com/office/powerpoint/2013/main/command" cId="157648494" sldId="447"/>
      <ac:picMk id="1026" creationId="{E0BE7568-8B03-08AE-DAA2-4B6F292F7346}"/>
    </ac:deMkLst>
    <p188:txBody>
      <a:bodyPr/>
      <a:lstStyle/>
      <a:p>
        <a:r>
          <a:rPr lang="en-US"/>
          <a:t>​
Photo from MDHHS Miwell webpage </a:t>
        </a:r>
      </a:p>
    </p188:txBody>
  </p188:cm>
  <p188:cm id="{DAEDA26D-45C7-41A1-BB52-8A94C38DF13D}" authorId="{489ED537-D436-67E6-7E4C-C87654834C28}" status="resolved" created="2025-04-28T18:51:30.032" complete="100000">
    <pc:sldMkLst xmlns:pc="http://schemas.microsoft.com/office/powerpoint/2013/main/command">
      <pc:docMk/>
      <pc:sldMk cId="157648494" sldId="447"/>
    </pc:sldMkLst>
    <p188:txBody>
      <a:bodyPr/>
      <a:lstStyle/>
      <a:p>
        <a:r>
          <a:rPr lang="en-US"/>
          <a:t>Add periods after each sentence.</a:t>
        </a:r>
      </a:p>
    </p188:txBody>
  </p188:cm>
</p188:cmLst>
</file>

<file path=ppt/comments/modernComment_1C0_38AA7076.xml><?xml version="1.0" encoding="utf-8"?>
<p188:cmLst xmlns:a="http://schemas.openxmlformats.org/drawingml/2006/main" xmlns:r="http://schemas.openxmlformats.org/officeDocument/2006/relationships" xmlns:p188="http://schemas.microsoft.com/office/powerpoint/2018/8/main">
  <p188:cm id="{99AD4F5F-A03D-4180-8DDB-F0777956ED0F}" authorId="{489ED537-D436-67E6-7E4C-C87654834C28}" status="resolved" created="2025-04-28T18:54:38.578" complete="100000">
    <ac:txMkLst xmlns:ac="http://schemas.microsoft.com/office/drawing/2013/main/command">
      <pc:docMk xmlns:pc="http://schemas.microsoft.com/office/powerpoint/2013/main/command"/>
      <pc:sldMk xmlns:pc="http://schemas.microsoft.com/office/powerpoint/2013/main/command" cId="950694006" sldId="448"/>
      <ac:graphicFrameMk id="9" creationId="{FA3D47BD-F7A5-B9D3-DAC0-571BA37F3F28}"/>
      <dc:dgmMk xmlns:dc="http://schemas.microsoft.com/office/drawing/2013/diagram/command"/>
      <dc:nodeMk xmlns:dc="http://schemas.microsoft.com/office/drawing/2013/diagram/command" id="{A12786E9-C09C-4FA9-A1F3-E93C5D675627}"/>
      <ac:txMk cp="0">
        <ac:context len="61" hash="134347933"/>
      </ac:txMk>
    </ac:txMkLst>
    <p188:pos x="9131968" y="4584033"/>
    <p188:txBody>
      <a:bodyPr/>
      <a:lstStyle/>
      <a:p>
        <a:r>
          <a:rPr lang="en-US"/>
          <a:t>Add periods; don’t use title case - each word doesn’t need to be capitalized.</a:t>
        </a:r>
      </a:p>
    </p188:txBody>
    <p188:extLst>
      <p:ext xmlns:p="http://schemas.openxmlformats.org/presentationml/2006/main" uri="{57CB4572-C831-44C2-8A1C-0ADB6CCDFE69}">
        <p223:reactions xmlns:p223="http://schemas.microsoft.com/office/powerpoint/2022/03/main">
          <p223:rxn type="👍">
            <p223:instance time="2025-04-28T19:24:19.710" authorId="{B40C5DAE-44C8-DCE3-46B5-B3D3A777E5E8}"/>
          </p223:rxn>
        </p223:reactions>
      </p:ext>
    </p188:extLst>
  </p188:cm>
</p188:cmLst>
</file>

<file path=ppt/comments/modernComment_1C7_46D7F078.xml><?xml version="1.0" encoding="utf-8"?>
<p188:cmLst xmlns:a="http://schemas.openxmlformats.org/drawingml/2006/main" xmlns:r="http://schemas.openxmlformats.org/officeDocument/2006/relationships" xmlns:p188="http://schemas.microsoft.com/office/powerpoint/2018/8/main">
  <p188:cm id="{6CD3CB0E-3E92-45BF-9FAE-78089B918859}" authorId="{489ED537-D436-67E6-7E4C-C87654834C28}" created="2025-04-28T18:50:09.409">
    <pc:sldMkLst xmlns:pc="http://schemas.microsoft.com/office/powerpoint/2013/main/command">
      <pc:docMk/>
      <pc:sldMk cId="1188556920" sldId="455"/>
    </pc:sldMkLst>
    <p188:replyLst>
      <p188:reply id="{9EAD6EFE-B6AE-4EEB-9424-4D94A088E4EC}" authorId="{B40C5DAE-44C8-DCE3-46B5-B3D3A777E5E8}" created="2025-04-28T19:20:59.472">
        <p188:txBody>
          <a:bodyPr/>
          <a:lstStyle/>
          <a:p>
            <a:r>
              <a:rPr lang="en-US"/>
              <a:t>While they seem similar - Operators run our “call center” and toll free hotline during state business hours. They connect residents to information or subject matter experts with in our  bureau.  Navigators are in the community sharing similar information to the affected residents and coordinating  other health related services. </a:t>
            </a:r>
          </a:p>
        </p188:txBody>
      </p188:reply>
      <p188:reply id="{9B1F16D2-8CD8-4BE1-AD63-5E083324CE17}" authorId="{B40C5DAE-44C8-DCE3-46B5-B3D3A777E5E8}" created="2025-04-28T19:34:01.660">
        <p188:txBody>
          <a:bodyPr/>
          <a:lstStyle/>
          <a:p>
            <a:r>
              <a:rPr lang="en-US"/>
              <a:t>During the presentation we will make this distinction clearer. </a:t>
            </a:r>
          </a:p>
        </p188:txBody>
      </p188:reply>
    </p188:replyLst>
    <p188:txBody>
      <a:bodyPr/>
      <a:lstStyle/>
      <a:p>
        <a:r>
          <a:rPr lang="en-US"/>
          <a:t>This seems redundant with the previous slide. </a:t>
        </a:r>
      </a:p>
    </p188:txBody>
  </p188:cm>
</p188:cmLst>
</file>

<file path=ppt/comments/modernComment_1C8_0.xml><?xml version="1.0" encoding="utf-8"?>
<p188:cmLst xmlns:a="http://schemas.openxmlformats.org/drawingml/2006/main" xmlns:r="http://schemas.openxmlformats.org/officeDocument/2006/relationships" xmlns:p188="http://schemas.microsoft.com/office/powerpoint/2018/8/main">
  <p188:cm id="{1213638D-F857-4E56-A701-25BFFAD1548C}" authorId="{F41EDE24-5527-B743-C3C4-00167EB64D15}" status="resolved" created="2025-03-19T13:23:39.283" complete="100000">
    <pc:sldMkLst xmlns:pc="http://schemas.microsoft.com/office/powerpoint/2013/main/command">
      <pc:docMk/>
      <pc:sldMk cId="0" sldId="456"/>
    </pc:sldMkLst>
    <p188:txBody>
      <a:bodyPr/>
      <a:lstStyle/>
      <a:p>
        <a:r>
          <a:rPr lang="en-US"/>
          <a:t>This is the slide from MDHHS Response Resources PPT_6-13-24 jg with edits to the title to match the style of this ppt- based on other content, this is a more appropriate slide for this audience</a:t>
        </a:r>
      </a:p>
    </p188:txBody>
  </p188:cm>
  <p188:cm id="{414E7100-9C6D-4D96-9FBF-0BA03E758C6B}" authorId="{489ED537-D436-67E6-7E4C-C87654834C28}" status="resolved" created="2025-04-28T18:50:49.305" complete="100000">
    <pc:sldMkLst xmlns:pc="http://schemas.microsoft.com/office/powerpoint/2013/main/command">
      <pc:docMk/>
      <pc:sldMk cId="0" sldId="456"/>
    </pc:sldMkLst>
    <p188:txBody>
      <a:bodyPr/>
      <a:lstStyle/>
      <a:p>
        <a:r>
          <a:rPr lang="en-US"/>
          <a:t>Make sure font type is consistent.</a:t>
        </a:r>
      </a:p>
    </p188:txBody>
    <p188:extLst>
      <p:ext xmlns:p="http://schemas.openxmlformats.org/presentationml/2006/main" uri="{57CB4572-C831-44C2-8A1C-0ADB6CCDFE69}">
        <p223:reactions xmlns:p223="http://schemas.microsoft.com/office/powerpoint/2022/03/main">
          <p223:rxn type="👍">
            <p223:instance time="2025-04-28T19:08:28.280" authorId="{B40C5DAE-44C8-DCE3-46B5-B3D3A777E5E8}"/>
          </p223:rxn>
        </p223:reactions>
      </p:ext>
    </p188:extLst>
  </p188:cm>
</p188:cmLst>
</file>

<file path=ppt/comments/modernComment_1C9_9603DE17.xml><?xml version="1.0" encoding="utf-8"?>
<p188:cmLst xmlns:a="http://schemas.openxmlformats.org/drawingml/2006/main" xmlns:r="http://schemas.openxmlformats.org/officeDocument/2006/relationships" xmlns:p188="http://schemas.microsoft.com/office/powerpoint/2018/8/main">
  <p188:cm id="{E90514E2-2A9E-472E-967F-CCF2A3061500}" authorId="{489ED537-D436-67E6-7E4C-C87654834C28}" status="resolved" created="2025-04-28T18:45:02.722" complete="100000">
    <pc:sldMkLst xmlns:pc="http://schemas.microsoft.com/office/powerpoint/2013/main/command">
      <pc:docMk/>
      <pc:sldMk cId="2516835863" sldId="457"/>
    </pc:sldMkLst>
    <p188:txBody>
      <a:bodyPr/>
      <a:lstStyle/>
      <a:p>
        <a:r>
          <a:rPr lang="en-US"/>
          <a:t>I would not use so many different colors, it can be hard to read and to know where to look. Choose one color to emphasize. I think red is fine for threats.</a:t>
        </a:r>
      </a:p>
    </p188:txBody>
  </p188:cm>
  <p188:cm id="{ED18FC97-81C2-4EF4-8E7F-72746FED90DE}" authorId="{489ED537-D436-67E6-7E4C-C87654834C28}" status="resolved" created="2025-04-28T18:49:25.872" complete="100000">
    <ac:deMkLst xmlns:ac="http://schemas.microsoft.com/office/drawing/2013/main/command">
      <pc:docMk xmlns:pc="http://schemas.microsoft.com/office/powerpoint/2013/main/command"/>
      <pc:sldMk xmlns:pc="http://schemas.microsoft.com/office/powerpoint/2013/main/command" cId="2516835863" sldId="457"/>
      <ac:spMk id="3" creationId="{711474A0-9A97-22B2-A152-FD02FF137FC1}"/>
    </ac:deMkLst>
    <p188:txBody>
      <a:bodyPr/>
      <a:lstStyle/>
      <a:p>
        <a:r>
          <a:rPr lang="en-US"/>
          <a:t>Make sure font type is consistent across all slides.</a:t>
        </a:r>
      </a:p>
    </p188:txBody>
  </p188:cm>
</p188:cmLst>
</file>

<file path=ppt/diagrams/_rels/data1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D6146C-AF25-4A4D-9F2A-0FE1E0473F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995D0C-5F8B-459D-9B8E-82259B218A44}">
      <dgm:prSet phldrT="[Text]"/>
      <dgm:spPr>
        <a:solidFill>
          <a:schemeClr val="accent6">
            <a:lumMod val="75000"/>
          </a:schemeClr>
        </a:solidFill>
        <a:ln>
          <a:noFill/>
        </a:ln>
      </dgm:spPr>
      <dgm:t>
        <a:bodyPr/>
        <a:lstStyle/>
        <a:p>
          <a:pPr rtl="0"/>
          <a:r>
            <a:rPr lang="en-US"/>
            <a:t>Chemical Planning and Response</a:t>
          </a:r>
          <a:r>
            <a:rPr lang="en-US">
              <a:latin typeface="Calibri Light" panose="020F0302020204030204"/>
            </a:rPr>
            <a:t> </a:t>
          </a:r>
          <a:endParaRPr lang="en-US"/>
        </a:p>
      </dgm:t>
    </dgm:pt>
    <dgm:pt modelId="{AA85261F-A9D5-4C5A-A800-7FC2A7BA3530}" type="parTrans" cxnId="{190C00E1-9FA6-4578-A372-E195CE598BEA}">
      <dgm:prSet/>
      <dgm:spPr/>
      <dgm:t>
        <a:bodyPr/>
        <a:lstStyle/>
        <a:p>
          <a:endParaRPr lang="en-US"/>
        </a:p>
      </dgm:t>
    </dgm:pt>
    <dgm:pt modelId="{67F4B40A-BF61-4C54-B3CD-92250B46E381}" type="sibTrans" cxnId="{190C00E1-9FA6-4578-A372-E195CE598BEA}">
      <dgm:prSet/>
      <dgm:spPr/>
      <dgm:t>
        <a:bodyPr/>
        <a:lstStyle/>
        <a:p>
          <a:endParaRPr lang="en-US"/>
        </a:p>
      </dgm:t>
    </dgm:pt>
    <dgm:pt modelId="{4903DF2C-3C74-4D18-AB91-50AB4B216F45}">
      <dgm:prSet phldrT="[Text]"/>
      <dgm:spPr>
        <a:solidFill>
          <a:srgbClr val="57AE76"/>
        </a:solidFill>
        <a:ln>
          <a:noFill/>
        </a:ln>
      </dgm:spPr>
      <dgm:t>
        <a:bodyPr/>
        <a:lstStyle/>
        <a:p>
          <a:r>
            <a:rPr lang="en-US"/>
            <a:t>Toxicology and Assessment</a:t>
          </a:r>
        </a:p>
      </dgm:t>
    </dgm:pt>
    <dgm:pt modelId="{231ACC79-7142-4951-B385-0D2997C3818C}" type="parTrans" cxnId="{A25AEF0C-38DB-4588-ABD0-96894EEDE5F9}">
      <dgm:prSet/>
      <dgm:spPr/>
      <dgm:t>
        <a:bodyPr/>
        <a:lstStyle/>
        <a:p>
          <a:endParaRPr lang="en-US"/>
        </a:p>
      </dgm:t>
    </dgm:pt>
    <dgm:pt modelId="{276C3748-6C23-4C17-995B-774A5D7E0E01}" type="sibTrans" cxnId="{A25AEF0C-38DB-4588-ABD0-96894EEDE5F9}">
      <dgm:prSet/>
      <dgm:spPr/>
      <dgm:t>
        <a:bodyPr/>
        <a:lstStyle/>
        <a:p>
          <a:endParaRPr lang="en-US"/>
        </a:p>
      </dgm:t>
    </dgm:pt>
    <dgm:pt modelId="{6E0AD63E-0F16-4DDA-B50D-ADE42274E566}">
      <dgm:prSet phldrT="[Text]"/>
      <dgm:spPr>
        <a:solidFill>
          <a:srgbClr val="F37121"/>
        </a:solidFill>
        <a:ln>
          <a:noFill/>
        </a:ln>
      </dgm:spPr>
      <dgm:t>
        <a:bodyPr/>
        <a:lstStyle/>
        <a:p>
          <a:r>
            <a:rPr lang="en-US" dirty="0"/>
            <a:t>Environmental Health Surveillance</a:t>
          </a:r>
        </a:p>
      </dgm:t>
    </dgm:pt>
    <dgm:pt modelId="{199036E2-792A-4EC6-B7C2-97F2D3537946}" type="parTrans" cxnId="{31B5DDEB-35D0-48C0-94E3-57CD384EA8BE}">
      <dgm:prSet/>
      <dgm:spPr/>
      <dgm:t>
        <a:bodyPr/>
        <a:lstStyle/>
        <a:p>
          <a:endParaRPr lang="en-US"/>
        </a:p>
      </dgm:t>
    </dgm:pt>
    <dgm:pt modelId="{53A979E4-25AB-4E2A-B6B2-305259FFED77}" type="sibTrans" cxnId="{31B5DDEB-35D0-48C0-94E3-57CD384EA8BE}">
      <dgm:prSet/>
      <dgm:spPr/>
      <dgm:t>
        <a:bodyPr/>
        <a:lstStyle/>
        <a:p>
          <a:endParaRPr lang="en-US"/>
        </a:p>
      </dgm:t>
    </dgm:pt>
    <dgm:pt modelId="{016D58BC-0621-4340-BAD2-22D8A4220793}">
      <dgm:prSet/>
      <dgm:spPr>
        <a:solidFill>
          <a:srgbClr val="EE853E"/>
        </a:solidFill>
        <a:ln>
          <a:noFill/>
        </a:ln>
      </dgm:spPr>
      <dgm:t>
        <a:bodyPr/>
        <a:lstStyle/>
        <a:p>
          <a:r>
            <a:rPr lang="en-US"/>
            <a:t>Biomonitoring, Epidemiology and Response</a:t>
          </a:r>
        </a:p>
      </dgm:t>
    </dgm:pt>
    <dgm:pt modelId="{EC196614-CA98-4C84-AC65-FA3B92619DAF}" type="parTrans" cxnId="{628991E0-37C2-44A3-BBEB-C28ABA89F3C1}">
      <dgm:prSet/>
      <dgm:spPr/>
      <dgm:t>
        <a:bodyPr/>
        <a:lstStyle/>
        <a:p>
          <a:endParaRPr lang="en-US"/>
        </a:p>
      </dgm:t>
    </dgm:pt>
    <dgm:pt modelId="{0786C5BD-F080-4D60-87FC-03B8DED558EA}" type="sibTrans" cxnId="{628991E0-37C2-44A3-BBEB-C28ABA89F3C1}">
      <dgm:prSet/>
      <dgm:spPr/>
      <dgm:t>
        <a:bodyPr/>
        <a:lstStyle/>
        <a:p>
          <a:endParaRPr lang="en-US"/>
        </a:p>
      </dgm:t>
    </dgm:pt>
    <dgm:pt modelId="{2FEC5868-AE98-43D4-899D-1D0E4DC50041}">
      <dgm:prSet/>
      <dgm:spPr>
        <a:solidFill>
          <a:srgbClr val="F2A16A"/>
        </a:solidFill>
        <a:ln>
          <a:noFill/>
        </a:ln>
      </dgm:spPr>
      <dgm:t>
        <a:bodyPr/>
        <a:lstStyle/>
        <a:p>
          <a:pPr rtl="0"/>
          <a:r>
            <a:rPr lang="en-US"/>
            <a:t>Environmental Epidemiology and Analytics</a:t>
          </a:r>
          <a:r>
            <a:rPr lang="en-US">
              <a:latin typeface="Calibri Light" panose="020F0302020204030204"/>
            </a:rPr>
            <a:t> </a:t>
          </a:r>
          <a:endParaRPr lang="en-US"/>
        </a:p>
      </dgm:t>
    </dgm:pt>
    <dgm:pt modelId="{4F0807E1-77A2-46BA-B2D4-E704B89CC52E}" type="parTrans" cxnId="{24E65A52-B873-4ACA-B715-4D8BD02F6FA4}">
      <dgm:prSet/>
      <dgm:spPr/>
      <dgm:t>
        <a:bodyPr/>
        <a:lstStyle/>
        <a:p>
          <a:endParaRPr lang="en-US"/>
        </a:p>
      </dgm:t>
    </dgm:pt>
    <dgm:pt modelId="{2BF2D3EB-9889-4D53-BC71-51C8771A2460}" type="sibTrans" cxnId="{24E65A52-B873-4ACA-B715-4D8BD02F6FA4}">
      <dgm:prSet/>
      <dgm:spPr/>
      <dgm:t>
        <a:bodyPr/>
        <a:lstStyle/>
        <a:p>
          <a:endParaRPr lang="en-US"/>
        </a:p>
      </dgm:t>
    </dgm:pt>
    <dgm:pt modelId="{3360BCA3-1457-4B04-9076-897659B72CE7}">
      <dgm:prSet/>
      <dgm:spPr>
        <a:solidFill>
          <a:schemeClr val="accent1">
            <a:lumMod val="75000"/>
          </a:schemeClr>
        </a:solidFill>
        <a:ln>
          <a:noFill/>
        </a:ln>
      </dgm:spPr>
      <dgm:t>
        <a:bodyPr/>
        <a:lstStyle/>
        <a:p>
          <a:r>
            <a:rPr lang="en-US"/>
            <a:t>Residential Environmental Services</a:t>
          </a:r>
        </a:p>
      </dgm:t>
    </dgm:pt>
    <dgm:pt modelId="{9C598333-550E-4520-83CE-3C753F3B7712}" type="parTrans" cxnId="{BFE28D0D-A79E-401E-9360-45CDA194167B}">
      <dgm:prSet/>
      <dgm:spPr/>
      <dgm:t>
        <a:bodyPr/>
        <a:lstStyle/>
        <a:p>
          <a:endParaRPr lang="en-US"/>
        </a:p>
      </dgm:t>
    </dgm:pt>
    <dgm:pt modelId="{22734114-DFD7-46DC-83F7-12060405FDD9}" type="sibTrans" cxnId="{BFE28D0D-A79E-401E-9360-45CDA194167B}">
      <dgm:prSet/>
      <dgm:spPr/>
      <dgm:t>
        <a:bodyPr/>
        <a:lstStyle/>
        <a:p>
          <a:endParaRPr lang="en-US"/>
        </a:p>
      </dgm:t>
    </dgm:pt>
    <dgm:pt modelId="{32EDCBBD-F386-4489-9A3B-0E1823055DFD}">
      <dgm:prSet/>
      <dgm:spPr>
        <a:solidFill>
          <a:schemeClr val="accent5">
            <a:lumMod val="75000"/>
          </a:schemeClr>
        </a:solidFill>
        <a:ln>
          <a:noFill/>
        </a:ln>
      </dgm:spPr>
      <dgm:t>
        <a:bodyPr/>
        <a:lstStyle/>
        <a:p>
          <a:pPr rtl="0"/>
          <a:r>
            <a:rPr lang="en-US"/>
            <a:t>Lead Certification and Compliance Assurance</a:t>
          </a:r>
          <a:r>
            <a:rPr lang="en-US">
              <a:latin typeface="Calibri Light" panose="020F0302020204030204"/>
            </a:rPr>
            <a:t> </a:t>
          </a:r>
          <a:endParaRPr lang="en-US"/>
        </a:p>
      </dgm:t>
    </dgm:pt>
    <dgm:pt modelId="{7619890D-7481-43C5-B5FF-2AD0B5543F82}" type="parTrans" cxnId="{5817FBD1-B9EC-4B4C-9C53-70CDC5F86987}">
      <dgm:prSet/>
      <dgm:spPr/>
      <dgm:t>
        <a:bodyPr/>
        <a:lstStyle/>
        <a:p>
          <a:endParaRPr lang="en-US"/>
        </a:p>
      </dgm:t>
    </dgm:pt>
    <dgm:pt modelId="{FB49BE2C-E4A2-4026-816E-EB15B0254563}" type="sibTrans" cxnId="{5817FBD1-B9EC-4B4C-9C53-70CDC5F86987}">
      <dgm:prSet/>
      <dgm:spPr/>
      <dgm:t>
        <a:bodyPr/>
        <a:lstStyle/>
        <a:p>
          <a:endParaRPr lang="en-US"/>
        </a:p>
      </dgm:t>
    </dgm:pt>
    <dgm:pt modelId="{58732FF2-F0BA-45A3-B3ED-04C728765639}">
      <dgm:prSet/>
      <dgm:spPr>
        <a:solidFill>
          <a:srgbClr val="8FC36B"/>
        </a:solidFill>
        <a:ln>
          <a:noFill/>
        </a:ln>
      </dgm:spPr>
      <dgm:t>
        <a:bodyPr/>
        <a:lstStyle/>
        <a:p>
          <a:pPr rtl="0"/>
          <a:r>
            <a:rPr lang="en-US" dirty="0"/>
            <a:t>Community Education and Outreach</a:t>
          </a:r>
          <a:r>
            <a:rPr lang="en-US" dirty="0">
              <a:latin typeface="Calibri Light" panose="020F0302020204030204"/>
            </a:rPr>
            <a:t> </a:t>
          </a:r>
          <a:endParaRPr lang="en-US" dirty="0"/>
        </a:p>
      </dgm:t>
    </dgm:pt>
    <dgm:pt modelId="{3048362B-B610-4156-AD6C-0E099C6926CA}" type="parTrans" cxnId="{49AAB06C-769D-4695-AAE4-FDC0E881619E}">
      <dgm:prSet/>
      <dgm:spPr/>
      <dgm:t>
        <a:bodyPr/>
        <a:lstStyle/>
        <a:p>
          <a:endParaRPr lang="en-US"/>
        </a:p>
      </dgm:t>
    </dgm:pt>
    <dgm:pt modelId="{677EEFAD-FB5F-43FE-BD30-F9975A9C5D46}" type="sibTrans" cxnId="{49AAB06C-769D-4695-AAE4-FDC0E881619E}">
      <dgm:prSet/>
      <dgm:spPr/>
      <dgm:t>
        <a:bodyPr/>
        <a:lstStyle/>
        <a:p>
          <a:endParaRPr lang="en-US"/>
        </a:p>
      </dgm:t>
    </dgm:pt>
    <dgm:pt modelId="{E662E1BC-9EA0-41D7-B40C-ACB8B8957816}">
      <dgm:prSet/>
      <dgm:spPr>
        <a:solidFill>
          <a:srgbClr val="6D91D1"/>
        </a:solidFill>
        <a:ln>
          <a:noFill/>
        </a:ln>
      </dgm:spPr>
      <dgm:t>
        <a:bodyPr/>
        <a:lstStyle/>
        <a:p>
          <a:pPr rtl="0"/>
          <a:r>
            <a:rPr lang="en-US"/>
            <a:t>Care Coordination</a:t>
          </a:r>
        </a:p>
      </dgm:t>
    </dgm:pt>
    <dgm:pt modelId="{F010CBB0-505A-4589-9423-871E5D0610E6}" type="parTrans" cxnId="{F91C65E2-C068-4C20-98A2-175525FB896A}">
      <dgm:prSet/>
      <dgm:spPr/>
      <dgm:t>
        <a:bodyPr/>
        <a:lstStyle/>
        <a:p>
          <a:endParaRPr lang="en-US"/>
        </a:p>
      </dgm:t>
    </dgm:pt>
    <dgm:pt modelId="{88124DDC-84C2-45E4-B412-3ADE66460471}" type="sibTrans" cxnId="{F91C65E2-C068-4C20-98A2-175525FB896A}">
      <dgm:prSet/>
      <dgm:spPr/>
      <dgm:t>
        <a:bodyPr/>
        <a:lstStyle/>
        <a:p>
          <a:endParaRPr lang="en-US"/>
        </a:p>
      </dgm:t>
    </dgm:pt>
    <dgm:pt modelId="{F4F5C9E1-ACC7-4452-83DF-2562B332C00E}" type="pres">
      <dgm:prSet presAssocID="{D8D6146C-AF25-4A4D-9F2A-0FE1E0473F42}" presName="linear" presStyleCnt="0">
        <dgm:presLayoutVars>
          <dgm:animLvl val="lvl"/>
          <dgm:resizeHandles val="exact"/>
        </dgm:presLayoutVars>
      </dgm:prSet>
      <dgm:spPr/>
    </dgm:pt>
    <dgm:pt modelId="{653E0ABE-89DF-4F87-A1B9-B0B993C7D518}" type="pres">
      <dgm:prSet presAssocID="{4A995D0C-5F8B-459D-9B8E-82259B218A44}" presName="parentText" presStyleLbl="node1" presStyleIdx="0" presStyleCnt="9">
        <dgm:presLayoutVars>
          <dgm:chMax val="0"/>
          <dgm:bulletEnabled val="1"/>
        </dgm:presLayoutVars>
      </dgm:prSet>
      <dgm:spPr>
        <a:prstGeom prst="rect">
          <a:avLst/>
        </a:prstGeom>
      </dgm:spPr>
    </dgm:pt>
    <dgm:pt modelId="{096A5998-977B-4AB3-83D5-8AC6F9939083}" type="pres">
      <dgm:prSet presAssocID="{67F4B40A-BF61-4C54-B3CD-92250B46E381}" presName="spacer" presStyleCnt="0"/>
      <dgm:spPr/>
    </dgm:pt>
    <dgm:pt modelId="{702A6251-24C9-4C5A-B4F6-8F28A50C963B}" type="pres">
      <dgm:prSet presAssocID="{4903DF2C-3C74-4D18-AB91-50AB4B216F45}" presName="parentText" presStyleLbl="node1" presStyleIdx="1" presStyleCnt="9">
        <dgm:presLayoutVars>
          <dgm:chMax val="0"/>
          <dgm:bulletEnabled val="1"/>
        </dgm:presLayoutVars>
      </dgm:prSet>
      <dgm:spPr>
        <a:prstGeom prst="rect">
          <a:avLst/>
        </a:prstGeom>
      </dgm:spPr>
    </dgm:pt>
    <dgm:pt modelId="{F2441C21-225C-44C0-85E1-F4A97D79D6C7}" type="pres">
      <dgm:prSet presAssocID="{276C3748-6C23-4C17-995B-774A5D7E0E01}" presName="spacer" presStyleCnt="0"/>
      <dgm:spPr/>
    </dgm:pt>
    <dgm:pt modelId="{0E4B697A-962F-423F-BF2C-8BCE03A831EE}" type="pres">
      <dgm:prSet presAssocID="{58732FF2-F0BA-45A3-B3ED-04C728765639}" presName="parentText" presStyleLbl="node1" presStyleIdx="2" presStyleCnt="9" custLinFactNeighborX="3750" custLinFactNeighborY="5976">
        <dgm:presLayoutVars>
          <dgm:chMax val="0"/>
          <dgm:bulletEnabled val="1"/>
        </dgm:presLayoutVars>
      </dgm:prSet>
      <dgm:spPr>
        <a:prstGeom prst="rect">
          <a:avLst/>
        </a:prstGeom>
      </dgm:spPr>
    </dgm:pt>
    <dgm:pt modelId="{C0A18D8C-2AE7-4253-8C4D-334E67B06A99}" type="pres">
      <dgm:prSet presAssocID="{677EEFAD-FB5F-43FE-BD30-F9975A9C5D46}" presName="spacer" presStyleCnt="0"/>
      <dgm:spPr/>
    </dgm:pt>
    <dgm:pt modelId="{327F706E-F9F7-4A10-92BE-D7D857AFC890}" type="pres">
      <dgm:prSet presAssocID="{6E0AD63E-0F16-4DDA-B50D-ADE42274E566}" presName="parentText" presStyleLbl="node1" presStyleIdx="3" presStyleCnt="9">
        <dgm:presLayoutVars>
          <dgm:chMax val="0"/>
          <dgm:bulletEnabled val="1"/>
        </dgm:presLayoutVars>
      </dgm:prSet>
      <dgm:spPr>
        <a:prstGeom prst="rect">
          <a:avLst/>
        </a:prstGeom>
      </dgm:spPr>
    </dgm:pt>
    <dgm:pt modelId="{87DE2291-6F6A-44D4-974C-C19218C5390F}" type="pres">
      <dgm:prSet presAssocID="{53A979E4-25AB-4E2A-B6B2-305259FFED77}" presName="spacer" presStyleCnt="0"/>
      <dgm:spPr/>
    </dgm:pt>
    <dgm:pt modelId="{C5573D85-9A28-4232-8F9A-83AAE5BA9BC3}" type="pres">
      <dgm:prSet presAssocID="{016D58BC-0621-4340-BAD2-22D8A4220793}" presName="parentText" presStyleLbl="node1" presStyleIdx="4" presStyleCnt="9">
        <dgm:presLayoutVars>
          <dgm:chMax val="0"/>
          <dgm:bulletEnabled val="1"/>
        </dgm:presLayoutVars>
      </dgm:prSet>
      <dgm:spPr>
        <a:prstGeom prst="rect">
          <a:avLst/>
        </a:prstGeom>
      </dgm:spPr>
    </dgm:pt>
    <dgm:pt modelId="{F34D5892-8C13-4667-B43D-0BBE37642C8F}" type="pres">
      <dgm:prSet presAssocID="{0786C5BD-F080-4D60-87FC-03B8DED558EA}" presName="spacer" presStyleCnt="0"/>
      <dgm:spPr/>
    </dgm:pt>
    <dgm:pt modelId="{F78FD851-8C5F-443C-BE40-2A6042B6BB83}" type="pres">
      <dgm:prSet presAssocID="{2FEC5868-AE98-43D4-899D-1D0E4DC50041}" presName="parentText" presStyleLbl="node1" presStyleIdx="5" presStyleCnt="9">
        <dgm:presLayoutVars>
          <dgm:chMax val="0"/>
          <dgm:bulletEnabled val="1"/>
        </dgm:presLayoutVars>
      </dgm:prSet>
      <dgm:spPr>
        <a:prstGeom prst="rect">
          <a:avLst/>
        </a:prstGeom>
      </dgm:spPr>
    </dgm:pt>
    <dgm:pt modelId="{4D01B705-3B6E-4331-9B60-D6DCB1CCEA35}" type="pres">
      <dgm:prSet presAssocID="{2BF2D3EB-9889-4D53-BC71-51C8771A2460}" presName="spacer" presStyleCnt="0"/>
      <dgm:spPr/>
    </dgm:pt>
    <dgm:pt modelId="{91C945EE-864D-4DF6-85B0-8935BDF44B26}" type="pres">
      <dgm:prSet presAssocID="{3360BCA3-1457-4B04-9076-897659B72CE7}" presName="parentText" presStyleLbl="node1" presStyleIdx="6" presStyleCnt="9">
        <dgm:presLayoutVars>
          <dgm:chMax val="0"/>
          <dgm:bulletEnabled val="1"/>
        </dgm:presLayoutVars>
      </dgm:prSet>
      <dgm:spPr>
        <a:prstGeom prst="rect">
          <a:avLst/>
        </a:prstGeom>
      </dgm:spPr>
    </dgm:pt>
    <dgm:pt modelId="{932E24EA-17B4-4CCD-AED0-176AA4216338}" type="pres">
      <dgm:prSet presAssocID="{22734114-DFD7-46DC-83F7-12060405FDD9}" presName="spacer" presStyleCnt="0"/>
      <dgm:spPr/>
    </dgm:pt>
    <dgm:pt modelId="{739E149B-6651-46A7-BF00-D257F278B271}" type="pres">
      <dgm:prSet presAssocID="{32EDCBBD-F386-4489-9A3B-0E1823055DFD}" presName="parentText" presStyleLbl="node1" presStyleIdx="7" presStyleCnt="9">
        <dgm:presLayoutVars>
          <dgm:chMax val="0"/>
          <dgm:bulletEnabled val="1"/>
        </dgm:presLayoutVars>
      </dgm:prSet>
      <dgm:spPr>
        <a:prstGeom prst="rect">
          <a:avLst/>
        </a:prstGeom>
      </dgm:spPr>
    </dgm:pt>
    <dgm:pt modelId="{434F3C46-5F86-499B-B596-C6C64F9B9096}" type="pres">
      <dgm:prSet presAssocID="{FB49BE2C-E4A2-4026-816E-EB15B0254563}" presName="spacer" presStyleCnt="0"/>
      <dgm:spPr/>
    </dgm:pt>
    <dgm:pt modelId="{AD8BFFCA-322D-4BA4-BE25-1A87EAB98D50}" type="pres">
      <dgm:prSet presAssocID="{E662E1BC-9EA0-41D7-B40C-ACB8B8957816}" presName="parentText" presStyleLbl="node1" presStyleIdx="8" presStyleCnt="9">
        <dgm:presLayoutVars>
          <dgm:chMax val="0"/>
          <dgm:bulletEnabled val="1"/>
        </dgm:presLayoutVars>
      </dgm:prSet>
      <dgm:spPr>
        <a:prstGeom prst="rect">
          <a:avLst/>
        </a:prstGeom>
      </dgm:spPr>
    </dgm:pt>
  </dgm:ptLst>
  <dgm:cxnLst>
    <dgm:cxn modelId="{A25AEF0C-38DB-4588-ABD0-96894EEDE5F9}" srcId="{D8D6146C-AF25-4A4D-9F2A-0FE1E0473F42}" destId="{4903DF2C-3C74-4D18-AB91-50AB4B216F45}" srcOrd="1" destOrd="0" parTransId="{231ACC79-7142-4951-B385-0D2997C3818C}" sibTransId="{276C3748-6C23-4C17-995B-774A5D7E0E01}"/>
    <dgm:cxn modelId="{BFE28D0D-A79E-401E-9360-45CDA194167B}" srcId="{D8D6146C-AF25-4A4D-9F2A-0FE1E0473F42}" destId="{3360BCA3-1457-4B04-9076-897659B72CE7}" srcOrd="6" destOrd="0" parTransId="{9C598333-550E-4520-83CE-3C753F3B7712}" sibTransId="{22734114-DFD7-46DC-83F7-12060405FDD9}"/>
    <dgm:cxn modelId="{909D180F-ED52-4374-9D93-92C0233E87BB}" type="presOf" srcId="{2FEC5868-AE98-43D4-899D-1D0E4DC50041}" destId="{F78FD851-8C5F-443C-BE40-2A6042B6BB83}" srcOrd="0" destOrd="0" presId="urn:microsoft.com/office/officeart/2005/8/layout/vList2"/>
    <dgm:cxn modelId="{9B685E20-2F75-42E4-80CC-2F0921CF05E2}" type="presOf" srcId="{58732FF2-F0BA-45A3-B3ED-04C728765639}" destId="{0E4B697A-962F-423F-BF2C-8BCE03A831EE}" srcOrd="0" destOrd="0" presId="urn:microsoft.com/office/officeart/2005/8/layout/vList2"/>
    <dgm:cxn modelId="{CC100629-F2C6-4809-B647-9866C6CFA366}" type="presOf" srcId="{6E0AD63E-0F16-4DDA-B50D-ADE42274E566}" destId="{327F706E-F9F7-4A10-92BE-D7D857AFC890}" srcOrd="0" destOrd="0" presId="urn:microsoft.com/office/officeart/2005/8/layout/vList2"/>
    <dgm:cxn modelId="{49AAB06C-769D-4695-AAE4-FDC0E881619E}" srcId="{D8D6146C-AF25-4A4D-9F2A-0FE1E0473F42}" destId="{58732FF2-F0BA-45A3-B3ED-04C728765639}" srcOrd="2" destOrd="0" parTransId="{3048362B-B610-4156-AD6C-0E099C6926CA}" sibTransId="{677EEFAD-FB5F-43FE-BD30-F9975A9C5D46}"/>
    <dgm:cxn modelId="{24E65A52-B873-4ACA-B715-4D8BD02F6FA4}" srcId="{D8D6146C-AF25-4A4D-9F2A-0FE1E0473F42}" destId="{2FEC5868-AE98-43D4-899D-1D0E4DC50041}" srcOrd="5" destOrd="0" parTransId="{4F0807E1-77A2-46BA-B2D4-E704B89CC52E}" sibTransId="{2BF2D3EB-9889-4D53-BC71-51C8771A2460}"/>
    <dgm:cxn modelId="{034FC697-3D3C-4986-9CDD-984C46CACC7D}" type="presOf" srcId="{3360BCA3-1457-4B04-9076-897659B72CE7}" destId="{91C945EE-864D-4DF6-85B0-8935BDF44B26}" srcOrd="0" destOrd="0" presId="urn:microsoft.com/office/officeart/2005/8/layout/vList2"/>
    <dgm:cxn modelId="{743C8CA9-50AC-4C04-B746-396A175863FA}" type="presOf" srcId="{4A995D0C-5F8B-459D-9B8E-82259B218A44}" destId="{653E0ABE-89DF-4F87-A1B9-B0B993C7D518}" srcOrd="0" destOrd="0" presId="urn:microsoft.com/office/officeart/2005/8/layout/vList2"/>
    <dgm:cxn modelId="{5817FBD1-B9EC-4B4C-9C53-70CDC5F86987}" srcId="{D8D6146C-AF25-4A4D-9F2A-0FE1E0473F42}" destId="{32EDCBBD-F386-4489-9A3B-0E1823055DFD}" srcOrd="7" destOrd="0" parTransId="{7619890D-7481-43C5-B5FF-2AD0B5543F82}" sibTransId="{FB49BE2C-E4A2-4026-816E-EB15B0254563}"/>
    <dgm:cxn modelId="{EAB44ED8-5491-466F-A1D9-FD2FF8102ABA}" type="presOf" srcId="{4903DF2C-3C74-4D18-AB91-50AB4B216F45}" destId="{702A6251-24C9-4C5A-B4F6-8F28A50C963B}" srcOrd="0" destOrd="0" presId="urn:microsoft.com/office/officeart/2005/8/layout/vList2"/>
    <dgm:cxn modelId="{C5DE0FDC-FE66-434D-AF68-84C73EB34CF1}" type="presOf" srcId="{E662E1BC-9EA0-41D7-B40C-ACB8B8957816}" destId="{AD8BFFCA-322D-4BA4-BE25-1A87EAB98D50}" srcOrd="0" destOrd="0" presId="urn:microsoft.com/office/officeart/2005/8/layout/vList2"/>
    <dgm:cxn modelId="{BCD433E0-086B-4F49-8496-6B3CDE331EFC}" type="presOf" srcId="{32EDCBBD-F386-4489-9A3B-0E1823055DFD}" destId="{739E149B-6651-46A7-BF00-D257F278B271}" srcOrd="0" destOrd="0" presId="urn:microsoft.com/office/officeart/2005/8/layout/vList2"/>
    <dgm:cxn modelId="{628991E0-37C2-44A3-BBEB-C28ABA89F3C1}" srcId="{D8D6146C-AF25-4A4D-9F2A-0FE1E0473F42}" destId="{016D58BC-0621-4340-BAD2-22D8A4220793}" srcOrd="4" destOrd="0" parTransId="{EC196614-CA98-4C84-AC65-FA3B92619DAF}" sibTransId="{0786C5BD-F080-4D60-87FC-03B8DED558EA}"/>
    <dgm:cxn modelId="{190C00E1-9FA6-4578-A372-E195CE598BEA}" srcId="{D8D6146C-AF25-4A4D-9F2A-0FE1E0473F42}" destId="{4A995D0C-5F8B-459D-9B8E-82259B218A44}" srcOrd="0" destOrd="0" parTransId="{AA85261F-A9D5-4C5A-A800-7FC2A7BA3530}" sibTransId="{67F4B40A-BF61-4C54-B3CD-92250B46E381}"/>
    <dgm:cxn modelId="{40F62FE2-532A-484A-8ACE-4076C267EB19}" type="presOf" srcId="{016D58BC-0621-4340-BAD2-22D8A4220793}" destId="{C5573D85-9A28-4232-8F9A-83AAE5BA9BC3}" srcOrd="0" destOrd="0" presId="urn:microsoft.com/office/officeart/2005/8/layout/vList2"/>
    <dgm:cxn modelId="{F91C65E2-C068-4C20-98A2-175525FB896A}" srcId="{D8D6146C-AF25-4A4D-9F2A-0FE1E0473F42}" destId="{E662E1BC-9EA0-41D7-B40C-ACB8B8957816}" srcOrd="8" destOrd="0" parTransId="{F010CBB0-505A-4589-9423-871E5D0610E6}" sibTransId="{88124DDC-84C2-45E4-B412-3ADE66460471}"/>
    <dgm:cxn modelId="{31B5DDEB-35D0-48C0-94E3-57CD384EA8BE}" srcId="{D8D6146C-AF25-4A4D-9F2A-0FE1E0473F42}" destId="{6E0AD63E-0F16-4DDA-B50D-ADE42274E566}" srcOrd="3" destOrd="0" parTransId="{199036E2-792A-4EC6-B7C2-97F2D3537946}" sibTransId="{53A979E4-25AB-4E2A-B6B2-305259FFED77}"/>
    <dgm:cxn modelId="{F5F24FF4-0565-4733-8BE0-DC9DBECE90E9}" type="presOf" srcId="{D8D6146C-AF25-4A4D-9F2A-0FE1E0473F42}" destId="{F4F5C9E1-ACC7-4452-83DF-2562B332C00E}" srcOrd="0" destOrd="0" presId="urn:microsoft.com/office/officeart/2005/8/layout/vList2"/>
    <dgm:cxn modelId="{669BC73A-68A0-4D38-9835-8ABAF9B65B71}" type="presParOf" srcId="{F4F5C9E1-ACC7-4452-83DF-2562B332C00E}" destId="{653E0ABE-89DF-4F87-A1B9-B0B993C7D518}" srcOrd="0" destOrd="0" presId="urn:microsoft.com/office/officeart/2005/8/layout/vList2"/>
    <dgm:cxn modelId="{AA9A6850-D296-4FB5-B95B-40B992651EAB}" type="presParOf" srcId="{F4F5C9E1-ACC7-4452-83DF-2562B332C00E}" destId="{096A5998-977B-4AB3-83D5-8AC6F9939083}" srcOrd="1" destOrd="0" presId="urn:microsoft.com/office/officeart/2005/8/layout/vList2"/>
    <dgm:cxn modelId="{B1768E26-DCC0-4370-97E6-286E442CB560}" type="presParOf" srcId="{F4F5C9E1-ACC7-4452-83DF-2562B332C00E}" destId="{702A6251-24C9-4C5A-B4F6-8F28A50C963B}" srcOrd="2" destOrd="0" presId="urn:microsoft.com/office/officeart/2005/8/layout/vList2"/>
    <dgm:cxn modelId="{ED009F75-2E30-4854-ACAB-566E123D5A44}" type="presParOf" srcId="{F4F5C9E1-ACC7-4452-83DF-2562B332C00E}" destId="{F2441C21-225C-44C0-85E1-F4A97D79D6C7}" srcOrd="3" destOrd="0" presId="urn:microsoft.com/office/officeart/2005/8/layout/vList2"/>
    <dgm:cxn modelId="{24728E05-D153-45D9-828F-FE8D5CDDD681}" type="presParOf" srcId="{F4F5C9E1-ACC7-4452-83DF-2562B332C00E}" destId="{0E4B697A-962F-423F-BF2C-8BCE03A831EE}" srcOrd="4" destOrd="0" presId="urn:microsoft.com/office/officeart/2005/8/layout/vList2"/>
    <dgm:cxn modelId="{1B9AEEFA-CFFC-4654-ACA6-80073CAB2591}" type="presParOf" srcId="{F4F5C9E1-ACC7-4452-83DF-2562B332C00E}" destId="{C0A18D8C-2AE7-4253-8C4D-334E67B06A99}" srcOrd="5" destOrd="0" presId="urn:microsoft.com/office/officeart/2005/8/layout/vList2"/>
    <dgm:cxn modelId="{D2E8E97C-FEFE-4AE6-A898-A089B17E7182}" type="presParOf" srcId="{F4F5C9E1-ACC7-4452-83DF-2562B332C00E}" destId="{327F706E-F9F7-4A10-92BE-D7D857AFC890}" srcOrd="6" destOrd="0" presId="urn:microsoft.com/office/officeart/2005/8/layout/vList2"/>
    <dgm:cxn modelId="{BAD89C65-D35B-4B1F-AB18-396D8DA1228B}" type="presParOf" srcId="{F4F5C9E1-ACC7-4452-83DF-2562B332C00E}" destId="{87DE2291-6F6A-44D4-974C-C19218C5390F}" srcOrd="7" destOrd="0" presId="urn:microsoft.com/office/officeart/2005/8/layout/vList2"/>
    <dgm:cxn modelId="{C657A2DC-EA04-4908-A539-101334818FD4}" type="presParOf" srcId="{F4F5C9E1-ACC7-4452-83DF-2562B332C00E}" destId="{C5573D85-9A28-4232-8F9A-83AAE5BA9BC3}" srcOrd="8" destOrd="0" presId="urn:microsoft.com/office/officeart/2005/8/layout/vList2"/>
    <dgm:cxn modelId="{7072D270-5E95-4468-8913-7823A59C3BB9}" type="presParOf" srcId="{F4F5C9E1-ACC7-4452-83DF-2562B332C00E}" destId="{F34D5892-8C13-4667-B43D-0BBE37642C8F}" srcOrd="9" destOrd="0" presId="urn:microsoft.com/office/officeart/2005/8/layout/vList2"/>
    <dgm:cxn modelId="{8DD40A18-0F0A-4CEA-8883-D2B259163C27}" type="presParOf" srcId="{F4F5C9E1-ACC7-4452-83DF-2562B332C00E}" destId="{F78FD851-8C5F-443C-BE40-2A6042B6BB83}" srcOrd="10" destOrd="0" presId="urn:microsoft.com/office/officeart/2005/8/layout/vList2"/>
    <dgm:cxn modelId="{2FCA347A-CAC9-4097-8C20-B53B697B50A9}" type="presParOf" srcId="{F4F5C9E1-ACC7-4452-83DF-2562B332C00E}" destId="{4D01B705-3B6E-4331-9B60-D6DCB1CCEA35}" srcOrd="11" destOrd="0" presId="urn:microsoft.com/office/officeart/2005/8/layout/vList2"/>
    <dgm:cxn modelId="{CFB0103C-1D3A-452C-9797-03BF610A4A34}" type="presParOf" srcId="{F4F5C9E1-ACC7-4452-83DF-2562B332C00E}" destId="{91C945EE-864D-4DF6-85B0-8935BDF44B26}" srcOrd="12" destOrd="0" presId="urn:microsoft.com/office/officeart/2005/8/layout/vList2"/>
    <dgm:cxn modelId="{0D7A256B-4E70-4B5F-B54B-E7E556DAC33D}" type="presParOf" srcId="{F4F5C9E1-ACC7-4452-83DF-2562B332C00E}" destId="{932E24EA-17B4-4CCD-AED0-176AA4216338}" srcOrd="13" destOrd="0" presId="urn:microsoft.com/office/officeart/2005/8/layout/vList2"/>
    <dgm:cxn modelId="{7051386D-0536-4104-84F8-52FBE0B40282}" type="presParOf" srcId="{F4F5C9E1-ACC7-4452-83DF-2562B332C00E}" destId="{739E149B-6651-46A7-BF00-D257F278B271}" srcOrd="14" destOrd="0" presId="urn:microsoft.com/office/officeart/2005/8/layout/vList2"/>
    <dgm:cxn modelId="{D932D842-2B08-4E11-B9EF-45024A06F5D9}" type="presParOf" srcId="{F4F5C9E1-ACC7-4452-83DF-2562B332C00E}" destId="{434F3C46-5F86-499B-B596-C6C64F9B9096}" srcOrd="15" destOrd="0" presId="urn:microsoft.com/office/officeart/2005/8/layout/vList2"/>
    <dgm:cxn modelId="{C3359141-32BC-4744-8884-78A355EB64D9}" type="presParOf" srcId="{F4F5C9E1-ACC7-4452-83DF-2562B332C00E}" destId="{AD8BFFCA-322D-4BA4-BE25-1A87EAB98D50}"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44E729-A40D-449C-B7BF-CB9DED86D41C}" type="doc">
      <dgm:prSet loTypeId="urn:microsoft.com/office/officeart/2008/layout/LinedList" loCatId="list" qsTypeId="urn:microsoft.com/office/officeart/2005/8/quickstyle/simple1" qsCatId="simple" csTypeId="urn:microsoft.com/office/officeart/2018/5/colors/Iconchunking_neutralbg_colorful5" csCatId="colorful" phldr="1"/>
      <dgm:spPr/>
      <dgm:t>
        <a:bodyPr/>
        <a:lstStyle/>
        <a:p>
          <a:endParaRPr lang="en-US"/>
        </a:p>
      </dgm:t>
    </dgm:pt>
    <dgm:pt modelId="{8C003E92-2A77-4AC7-842A-00B27C6DF987}">
      <dgm:prSet/>
      <dgm:spPr/>
      <dgm:t>
        <a:bodyPr/>
        <a:lstStyle/>
        <a:p>
          <a:pPr>
            <a:lnSpc>
              <a:spcPct val="100000"/>
            </a:lnSpc>
          </a:pPr>
          <a:r>
            <a:rPr lang="en-US" b="0" i="0" u="none"/>
            <a:t>Environmental Data Summary and Risk Assessment</a:t>
          </a:r>
          <a:endParaRPr lang="en-US"/>
        </a:p>
      </dgm:t>
    </dgm:pt>
    <dgm:pt modelId="{9E9623AB-8A76-485A-84AC-DF3E250B6E99}" type="parTrans" cxnId="{ABE0FE67-4446-4F18-BBA0-1BB9C43F9F6B}">
      <dgm:prSet/>
      <dgm:spPr/>
      <dgm:t>
        <a:bodyPr/>
        <a:lstStyle/>
        <a:p>
          <a:endParaRPr lang="en-US"/>
        </a:p>
      </dgm:t>
    </dgm:pt>
    <dgm:pt modelId="{37121A8C-E3D3-4B71-B875-3E7697EAE45A}" type="sibTrans" cxnId="{ABE0FE67-4446-4F18-BBA0-1BB9C43F9F6B}">
      <dgm:prSet/>
      <dgm:spPr/>
      <dgm:t>
        <a:bodyPr/>
        <a:lstStyle/>
        <a:p>
          <a:endParaRPr lang="en-US"/>
        </a:p>
      </dgm:t>
    </dgm:pt>
    <dgm:pt modelId="{AE24811D-3952-4EFD-8E49-CDA64B9BB820}">
      <dgm:prSet/>
      <dgm:spPr/>
      <dgm:t>
        <a:bodyPr/>
        <a:lstStyle/>
        <a:p>
          <a:pPr>
            <a:lnSpc>
              <a:spcPct val="100000"/>
            </a:lnSpc>
          </a:pPr>
          <a:r>
            <a:rPr lang="en-US" b="0" i="0" u="none" dirty="0"/>
            <a:t>Epidemiological Data</a:t>
          </a:r>
          <a:endParaRPr lang="en-US" dirty="0"/>
        </a:p>
      </dgm:t>
    </dgm:pt>
    <dgm:pt modelId="{A2B2DBA3-3195-444C-9CC4-AD2AD26073BE}" type="parTrans" cxnId="{3BD23F83-0671-4AE9-9A16-A3F1D1A9300B}">
      <dgm:prSet/>
      <dgm:spPr/>
      <dgm:t>
        <a:bodyPr/>
        <a:lstStyle/>
        <a:p>
          <a:endParaRPr lang="en-US"/>
        </a:p>
      </dgm:t>
    </dgm:pt>
    <dgm:pt modelId="{52A32D32-229C-4B07-AF89-E112634B1B95}" type="sibTrans" cxnId="{3BD23F83-0671-4AE9-9A16-A3F1D1A9300B}">
      <dgm:prSet/>
      <dgm:spPr/>
      <dgm:t>
        <a:bodyPr/>
        <a:lstStyle/>
        <a:p>
          <a:endParaRPr lang="en-US"/>
        </a:p>
      </dgm:t>
    </dgm:pt>
    <dgm:pt modelId="{3BB9CD3B-776F-4C02-8FF4-E4FE819BFB27}">
      <dgm:prSet/>
      <dgm:spPr/>
      <dgm:t>
        <a:bodyPr/>
        <a:lstStyle/>
        <a:p>
          <a:pPr>
            <a:lnSpc>
              <a:spcPct val="100000"/>
            </a:lnSpc>
          </a:pPr>
          <a:r>
            <a:rPr lang="en-US" b="0" i="0" u="none"/>
            <a:t>Mapping and Spatial Data Analysis</a:t>
          </a:r>
          <a:endParaRPr lang="en-US"/>
        </a:p>
      </dgm:t>
    </dgm:pt>
    <dgm:pt modelId="{6D7747AC-BCB3-4F3E-A195-D2EB358C83EC}" type="parTrans" cxnId="{D51100C1-3A23-48DF-8715-2A61034E57C7}">
      <dgm:prSet/>
      <dgm:spPr/>
      <dgm:t>
        <a:bodyPr/>
        <a:lstStyle/>
        <a:p>
          <a:endParaRPr lang="en-US"/>
        </a:p>
      </dgm:t>
    </dgm:pt>
    <dgm:pt modelId="{60F196BD-2264-4CA2-A529-6A8CF2300959}" type="sibTrans" cxnId="{D51100C1-3A23-48DF-8715-2A61034E57C7}">
      <dgm:prSet/>
      <dgm:spPr/>
      <dgm:t>
        <a:bodyPr/>
        <a:lstStyle/>
        <a:p>
          <a:endParaRPr lang="en-US"/>
        </a:p>
      </dgm:t>
    </dgm:pt>
    <dgm:pt modelId="{0AAD785E-B7A9-4E09-BA8F-40C4DD2305CE}" type="pres">
      <dgm:prSet presAssocID="{5A44E729-A40D-449C-B7BF-CB9DED86D41C}" presName="vert0" presStyleCnt="0">
        <dgm:presLayoutVars>
          <dgm:dir/>
          <dgm:animOne val="branch"/>
          <dgm:animLvl val="lvl"/>
        </dgm:presLayoutVars>
      </dgm:prSet>
      <dgm:spPr/>
    </dgm:pt>
    <dgm:pt modelId="{86FCBAE8-BC28-46F9-B873-8AA84997C2F0}" type="pres">
      <dgm:prSet presAssocID="{8C003E92-2A77-4AC7-842A-00B27C6DF987}" presName="thickLine" presStyleLbl="alignNode1" presStyleIdx="0" presStyleCnt="3"/>
      <dgm:spPr/>
    </dgm:pt>
    <dgm:pt modelId="{B0A3619D-88F9-43AE-8999-17AEAEF8E4A8}" type="pres">
      <dgm:prSet presAssocID="{8C003E92-2A77-4AC7-842A-00B27C6DF987}" presName="horz1" presStyleCnt="0"/>
      <dgm:spPr/>
    </dgm:pt>
    <dgm:pt modelId="{EB67F211-DF86-4B4C-81B8-744279DB2FC7}" type="pres">
      <dgm:prSet presAssocID="{8C003E92-2A77-4AC7-842A-00B27C6DF987}" presName="tx1" presStyleLbl="revTx" presStyleIdx="0" presStyleCnt="3"/>
      <dgm:spPr/>
    </dgm:pt>
    <dgm:pt modelId="{F4831C1D-063D-4FFC-B366-360EDB82AB87}" type="pres">
      <dgm:prSet presAssocID="{8C003E92-2A77-4AC7-842A-00B27C6DF987}" presName="vert1" presStyleCnt="0"/>
      <dgm:spPr/>
    </dgm:pt>
    <dgm:pt modelId="{B296B77D-52B0-473C-BC8B-71B63E30547C}" type="pres">
      <dgm:prSet presAssocID="{AE24811D-3952-4EFD-8E49-CDA64B9BB820}" presName="thickLine" presStyleLbl="alignNode1" presStyleIdx="1" presStyleCnt="3"/>
      <dgm:spPr/>
    </dgm:pt>
    <dgm:pt modelId="{9F3FEBFC-F07C-4359-9782-CFCF8FC0084B}" type="pres">
      <dgm:prSet presAssocID="{AE24811D-3952-4EFD-8E49-CDA64B9BB820}" presName="horz1" presStyleCnt="0"/>
      <dgm:spPr/>
    </dgm:pt>
    <dgm:pt modelId="{32159CA7-C255-4A0C-AD83-02D969B55041}" type="pres">
      <dgm:prSet presAssocID="{AE24811D-3952-4EFD-8E49-CDA64B9BB820}" presName="tx1" presStyleLbl="revTx" presStyleIdx="1" presStyleCnt="3"/>
      <dgm:spPr/>
    </dgm:pt>
    <dgm:pt modelId="{51F5F3DC-2979-498A-A483-593CB017F28C}" type="pres">
      <dgm:prSet presAssocID="{AE24811D-3952-4EFD-8E49-CDA64B9BB820}" presName="vert1" presStyleCnt="0"/>
      <dgm:spPr/>
    </dgm:pt>
    <dgm:pt modelId="{82FF634A-D8ED-4396-91E9-69533627414F}" type="pres">
      <dgm:prSet presAssocID="{3BB9CD3B-776F-4C02-8FF4-E4FE819BFB27}" presName="thickLine" presStyleLbl="alignNode1" presStyleIdx="2" presStyleCnt="3"/>
      <dgm:spPr/>
    </dgm:pt>
    <dgm:pt modelId="{3CDD76E8-50DA-4D93-B298-DF5554C8028A}" type="pres">
      <dgm:prSet presAssocID="{3BB9CD3B-776F-4C02-8FF4-E4FE819BFB27}" presName="horz1" presStyleCnt="0"/>
      <dgm:spPr/>
    </dgm:pt>
    <dgm:pt modelId="{C05641A5-63C8-40C1-BC46-CF7FD391F088}" type="pres">
      <dgm:prSet presAssocID="{3BB9CD3B-776F-4C02-8FF4-E4FE819BFB27}" presName="tx1" presStyleLbl="revTx" presStyleIdx="2" presStyleCnt="3"/>
      <dgm:spPr/>
    </dgm:pt>
    <dgm:pt modelId="{AD029AC2-70BE-4EDD-98ED-4A429D0FF859}" type="pres">
      <dgm:prSet presAssocID="{3BB9CD3B-776F-4C02-8FF4-E4FE819BFB27}" presName="vert1" presStyleCnt="0"/>
      <dgm:spPr/>
    </dgm:pt>
  </dgm:ptLst>
  <dgm:cxnLst>
    <dgm:cxn modelId="{ABE0FE67-4446-4F18-BBA0-1BB9C43F9F6B}" srcId="{5A44E729-A40D-449C-B7BF-CB9DED86D41C}" destId="{8C003E92-2A77-4AC7-842A-00B27C6DF987}" srcOrd="0" destOrd="0" parTransId="{9E9623AB-8A76-485A-84AC-DF3E250B6E99}" sibTransId="{37121A8C-E3D3-4B71-B875-3E7697EAE45A}"/>
    <dgm:cxn modelId="{38147969-416B-4343-9D27-6A0F0127BA0B}" type="presOf" srcId="{5A44E729-A40D-449C-B7BF-CB9DED86D41C}" destId="{0AAD785E-B7A9-4E09-BA8F-40C4DD2305CE}" srcOrd="0" destOrd="0" presId="urn:microsoft.com/office/officeart/2008/layout/LinedList"/>
    <dgm:cxn modelId="{3BD23F83-0671-4AE9-9A16-A3F1D1A9300B}" srcId="{5A44E729-A40D-449C-B7BF-CB9DED86D41C}" destId="{AE24811D-3952-4EFD-8E49-CDA64B9BB820}" srcOrd="1" destOrd="0" parTransId="{A2B2DBA3-3195-444C-9CC4-AD2AD26073BE}" sibTransId="{52A32D32-229C-4B07-AF89-E112634B1B95}"/>
    <dgm:cxn modelId="{F8A6A985-E0FA-4A8A-BE65-77DD2D592864}" type="presOf" srcId="{AE24811D-3952-4EFD-8E49-CDA64B9BB820}" destId="{32159CA7-C255-4A0C-AD83-02D969B55041}" srcOrd="0" destOrd="0" presId="urn:microsoft.com/office/officeart/2008/layout/LinedList"/>
    <dgm:cxn modelId="{11C15CA0-1045-401A-B0B8-779D1CBFF547}" type="presOf" srcId="{3BB9CD3B-776F-4C02-8FF4-E4FE819BFB27}" destId="{C05641A5-63C8-40C1-BC46-CF7FD391F088}" srcOrd="0" destOrd="0" presId="urn:microsoft.com/office/officeart/2008/layout/LinedList"/>
    <dgm:cxn modelId="{D51100C1-3A23-48DF-8715-2A61034E57C7}" srcId="{5A44E729-A40D-449C-B7BF-CB9DED86D41C}" destId="{3BB9CD3B-776F-4C02-8FF4-E4FE819BFB27}" srcOrd="2" destOrd="0" parTransId="{6D7747AC-BCB3-4F3E-A195-D2EB358C83EC}" sibTransId="{60F196BD-2264-4CA2-A529-6A8CF2300959}"/>
    <dgm:cxn modelId="{F1B7B6F6-A4E2-4D03-ACCF-3347A3C72AA6}" type="presOf" srcId="{8C003E92-2A77-4AC7-842A-00B27C6DF987}" destId="{EB67F211-DF86-4B4C-81B8-744279DB2FC7}" srcOrd="0" destOrd="0" presId="urn:microsoft.com/office/officeart/2008/layout/LinedList"/>
    <dgm:cxn modelId="{1601E657-E64D-438F-A1C7-CB3D7EC92E99}" type="presParOf" srcId="{0AAD785E-B7A9-4E09-BA8F-40C4DD2305CE}" destId="{86FCBAE8-BC28-46F9-B873-8AA84997C2F0}" srcOrd="0" destOrd="0" presId="urn:microsoft.com/office/officeart/2008/layout/LinedList"/>
    <dgm:cxn modelId="{D86E2EFD-6BF3-48CC-9767-61CF9BEEB784}" type="presParOf" srcId="{0AAD785E-B7A9-4E09-BA8F-40C4DD2305CE}" destId="{B0A3619D-88F9-43AE-8999-17AEAEF8E4A8}" srcOrd="1" destOrd="0" presId="urn:microsoft.com/office/officeart/2008/layout/LinedList"/>
    <dgm:cxn modelId="{A6E9B19B-B1F2-4B53-AD4E-19F833D173EA}" type="presParOf" srcId="{B0A3619D-88F9-43AE-8999-17AEAEF8E4A8}" destId="{EB67F211-DF86-4B4C-81B8-744279DB2FC7}" srcOrd="0" destOrd="0" presId="urn:microsoft.com/office/officeart/2008/layout/LinedList"/>
    <dgm:cxn modelId="{C80E7688-6522-49C4-B32E-6D1D724824C9}" type="presParOf" srcId="{B0A3619D-88F9-43AE-8999-17AEAEF8E4A8}" destId="{F4831C1D-063D-4FFC-B366-360EDB82AB87}" srcOrd="1" destOrd="0" presId="urn:microsoft.com/office/officeart/2008/layout/LinedList"/>
    <dgm:cxn modelId="{1CAA0D99-7025-4DD3-9A91-86C0BF29DB21}" type="presParOf" srcId="{0AAD785E-B7A9-4E09-BA8F-40C4DD2305CE}" destId="{B296B77D-52B0-473C-BC8B-71B63E30547C}" srcOrd="2" destOrd="0" presId="urn:microsoft.com/office/officeart/2008/layout/LinedList"/>
    <dgm:cxn modelId="{B8712265-33C3-412F-ACFF-70A3207E0D71}" type="presParOf" srcId="{0AAD785E-B7A9-4E09-BA8F-40C4DD2305CE}" destId="{9F3FEBFC-F07C-4359-9782-CFCF8FC0084B}" srcOrd="3" destOrd="0" presId="urn:microsoft.com/office/officeart/2008/layout/LinedList"/>
    <dgm:cxn modelId="{D22453C7-30EF-4B80-9C26-69F80E86D307}" type="presParOf" srcId="{9F3FEBFC-F07C-4359-9782-CFCF8FC0084B}" destId="{32159CA7-C255-4A0C-AD83-02D969B55041}" srcOrd="0" destOrd="0" presId="urn:microsoft.com/office/officeart/2008/layout/LinedList"/>
    <dgm:cxn modelId="{4842C7B3-892C-48C7-9152-B09F142F9CD6}" type="presParOf" srcId="{9F3FEBFC-F07C-4359-9782-CFCF8FC0084B}" destId="{51F5F3DC-2979-498A-A483-593CB017F28C}" srcOrd="1" destOrd="0" presId="urn:microsoft.com/office/officeart/2008/layout/LinedList"/>
    <dgm:cxn modelId="{7D07F5F3-11DA-4A3A-9B27-91E9EB8BC95B}" type="presParOf" srcId="{0AAD785E-B7A9-4E09-BA8F-40C4DD2305CE}" destId="{82FF634A-D8ED-4396-91E9-69533627414F}" srcOrd="4" destOrd="0" presId="urn:microsoft.com/office/officeart/2008/layout/LinedList"/>
    <dgm:cxn modelId="{56647641-FCDE-4B00-9C61-DD0436B694B8}" type="presParOf" srcId="{0AAD785E-B7A9-4E09-BA8F-40C4DD2305CE}" destId="{3CDD76E8-50DA-4D93-B298-DF5554C8028A}" srcOrd="5" destOrd="0" presId="urn:microsoft.com/office/officeart/2008/layout/LinedList"/>
    <dgm:cxn modelId="{B200992C-EC70-403B-A204-ABECDD9DDB4C}" type="presParOf" srcId="{3CDD76E8-50DA-4D93-B298-DF5554C8028A}" destId="{C05641A5-63C8-40C1-BC46-CF7FD391F088}" srcOrd="0" destOrd="0" presId="urn:microsoft.com/office/officeart/2008/layout/LinedList"/>
    <dgm:cxn modelId="{C6E65F5C-D78B-4C55-A385-39B2F8616A76}" type="presParOf" srcId="{3CDD76E8-50DA-4D93-B298-DF5554C8028A}" destId="{AD029AC2-70BE-4EDD-98ED-4A429D0FF85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44E729-A40D-449C-B7BF-CB9DED86D41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C003E92-2A77-4AC7-842A-00B27C6DF987}">
      <dgm:prSet custT="1"/>
      <dgm:spPr/>
      <dgm:t>
        <a:bodyPr/>
        <a:lstStyle/>
        <a:p>
          <a:pPr>
            <a:lnSpc>
              <a:spcPct val="100000"/>
            </a:lnSpc>
          </a:pPr>
          <a:r>
            <a:rPr lang="en-US" sz="1800" b="0" i="0">
              <a:latin typeface="+mn-lt"/>
            </a:rPr>
            <a:t>Creates and distributes public health educational materials</a:t>
          </a:r>
          <a:r>
            <a:rPr lang="en-US" sz="1800">
              <a:latin typeface="+mn-lt"/>
            </a:rPr>
            <a:t> to individuals.</a:t>
          </a:r>
        </a:p>
      </dgm:t>
    </dgm:pt>
    <dgm:pt modelId="{9E9623AB-8A76-485A-84AC-DF3E250B6E99}" type="parTrans" cxnId="{ABE0FE67-4446-4F18-BBA0-1BB9C43F9F6B}">
      <dgm:prSet/>
      <dgm:spPr/>
      <dgm:t>
        <a:bodyPr/>
        <a:lstStyle/>
        <a:p>
          <a:endParaRPr lang="en-US">
            <a:latin typeface="+mn-lt"/>
          </a:endParaRPr>
        </a:p>
      </dgm:t>
    </dgm:pt>
    <dgm:pt modelId="{37121A8C-E3D3-4B71-B875-3E7697EAE45A}" type="sibTrans" cxnId="{ABE0FE67-4446-4F18-BBA0-1BB9C43F9F6B}">
      <dgm:prSet/>
      <dgm:spPr/>
      <dgm:t>
        <a:bodyPr/>
        <a:lstStyle/>
        <a:p>
          <a:endParaRPr lang="en-US">
            <a:latin typeface="+mn-lt"/>
          </a:endParaRPr>
        </a:p>
      </dgm:t>
    </dgm:pt>
    <dgm:pt modelId="{DBCFE554-9905-4FFE-A14B-4A3F09FB5F0C}">
      <dgm:prSet custT="1"/>
      <dgm:spPr/>
      <dgm:t>
        <a:bodyPr/>
        <a:lstStyle/>
        <a:p>
          <a:pPr>
            <a:lnSpc>
              <a:spcPct val="100000"/>
            </a:lnSpc>
          </a:pPr>
          <a:r>
            <a:rPr lang="en-US" sz="1800" b="0" i="0">
              <a:latin typeface="+mn-lt"/>
            </a:rPr>
            <a:t>Plans, attends and coordinates community outreach events</a:t>
          </a:r>
          <a:r>
            <a:rPr lang="en-US" sz="1800">
              <a:latin typeface="+mn-lt"/>
            </a:rPr>
            <a:t> to educate individuals or small groups on environmental health related messaging.</a:t>
          </a:r>
        </a:p>
      </dgm:t>
    </dgm:pt>
    <dgm:pt modelId="{1DA98E11-FB4C-470A-8C64-CDA5FE96126A}" type="parTrans" cxnId="{8CABCA3D-69D3-4952-80D4-2AC5340B9FDE}">
      <dgm:prSet/>
      <dgm:spPr/>
      <dgm:t>
        <a:bodyPr/>
        <a:lstStyle/>
        <a:p>
          <a:endParaRPr lang="en-US">
            <a:latin typeface="+mn-lt"/>
          </a:endParaRPr>
        </a:p>
      </dgm:t>
    </dgm:pt>
    <dgm:pt modelId="{0F4A20B5-C31C-4DB4-8FE4-0A89DE53352A}" type="sibTrans" cxnId="{8CABCA3D-69D3-4952-80D4-2AC5340B9FDE}">
      <dgm:prSet/>
      <dgm:spPr/>
      <dgm:t>
        <a:bodyPr/>
        <a:lstStyle/>
        <a:p>
          <a:endParaRPr lang="en-US">
            <a:latin typeface="+mn-lt"/>
          </a:endParaRPr>
        </a:p>
      </dgm:t>
    </dgm:pt>
    <dgm:pt modelId="{AE24811D-3952-4EFD-8E49-CDA64B9BB820}">
      <dgm:prSet custT="1"/>
      <dgm:spPr/>
      <dgm:t>
        <a:bodyPr/>
        <a:lstStyle/>
        <a:p>
          <a:pPr>
            <a:lnSpc>
              <a:spcPct val="100000"/>
            </a:lnSpc>
          </a:pPr>
          <a:r>
            <a:rPr lang="en-US" sz="1800" b="0" i="0" dirty="0">
              <a:latin typeface="+mn-lt"/>
            </a:rPr>
            <a:t>Connects response partners to community partners.</a:t>
          </a:r>
          <a:endParaRPr lang="en-US" sz="1500" dirty="0">
            <a:latin typeface="+mn-lt"/>
          </a:endParaRPr>
        </a:p>
      </dgm:t>
    </dgm:pt>
    <dgm:pt modelId="{A2B2DBA3-3195-444C-9CC4-AD2AD26073BE}" type="parTrans" cxnId="{3BD23F83-0671-4AE9-9A16-A3F1D1A9300B}">
      <dgm:prSet/>
      <dgm:spPr/>
      <dgm:t>
        <a:bodyPr/>
        <a:lstStyle/>
        <a:p>
          <a:endParaRPr lang="en-US">
            <a:latin typeface="+mn-lt"/>
          </a:endParaRPr>
        </a:p>
      </dgm:t>
    </dgm:pt>
    <dgm:pt modelId="{52A32D32-229C-4B07-AF89-E112634B1B95}" type="sibTrans" cxnId="{3BD23F83-0671-4AE9-9A16-A3F1D1A9300B}">
      <dgm:prSet/>
      <dgm:spPr/>
      <dgm:t>
        <a:bodyPr/>
        <a:lstStyle/>
        <a:p>
          <a:endParaRPr lang="en-US">
            <a:latin typeface="+mn-lt"/>
          </a:endParaRPr>
        </a:p>
      </dgm:t>
    </dgm:pt>
    <dgm:pt modelId="{49609310-F54E-4F3B-95BF-A17CCF5C398F}">
      <dgm:prSet custT="1"/>
      <dgm:spPr/>
      <dgm:t>
        <a:bodyPr/>
        <a:lstStyle/>
        <a:p>
          <a:pPr>
            <a:lnSpc>
              <a:spcPct val="100000"/>
            </a:lnSpc>
          </a:pPr>
          <a:r>
            <a:rPr lang="en-US" sz="1800" dirty="0">
              <a:latin typeface="+mn-lt"/>
            </a:rPr>
            <a:t>Craft incident-specific products for use by response teams.</a:t>
          </a:r>
        </a:p>
      </dgm:t>
    </dgm:pt>
    <dgm:pt modelId="{9000ADC3-FAB3-40B8-A3DC-0DF83956C1D1}" type="parTrans" cxnId="{19B76F0E-CCFD-43F2-AD37-A4A3385F65C6}">
      <dgm:prSet/>
      <dgm:spPr/>
      <dgm:t>
        <a:bodyPr/>
        <a:lstStyle/>
        <a:p>
          <a:endParaRPr lang="en-US">
            <a:latin typeface="+mn-lt"/>
          </a:endParaRPr>
        </a:p>
      </dgm:t>
    </dgm:pt>
    <dgm:pt modelId="{AD8B107F-209F-41E8-BB86-1214620B49D6}" type="sibTrans" cxnId="{19B76F0E-CCFD-43F2-AD37-A4A3385F65C6}">
      <dgm:prSet/>
      <dgm:spPr/>
      <dgm:t>
        <a:bodyPr/>
        <a:lstStyle/>
        <a:p>
          <a:endParaRPr lang="en-US">
            <a:latin typeface="+mn-lt"/>
          </a:endParaRPr>
        </a:p>
      </dgm:t>
    </dgm:pt>
    <dgm:pt modelId="{14D42504-4D10-4E94-88E0-84DE83DE2460}" type="pres">
      <dgm:prSet presAssocID="{5A44E729-A40D-449C-B7BF-CB9DED86D41C}" presName="root" presStyleCnt="0">
        <dgm:presLayoutVars>
          <dgm:dir/>
          <dgm:resizeHandles val="exact"/>
        </dgm:presLayoutVars>
      </dgm:prSet>
      <dgm:spPr/>
    </dgm:pt>
    <dgm:pt modelId="{C7385DDB-2290-4F17-8509-F03075C64EA4}" type="pres">
      <dgm:prSet presAssocID="{8C003E92-2A77-4AC7-842A-00B27C6DF987}" presName="compNode" presStyleCnt="0"/>
      <dgm:spPr/>
    </dgm:pt>
    <dgm:pt modelId="{0B0FFCBA-A34B-4B0D-9C71-497BEFDBD75E}" type="pres">
      <dgm:prSet presAssocID="{8C003E92-2A77-4AC7-842A-00B27C6DF987}" presName="bgRect" presStyleLbl="bgShp" presStyleIdx="0" presStyleCnt="4"/>
      <dgm:spPr/>
    </dgm:pt>
    <dgm:pt modelId="{8F5182B2-B559-4407-B651-F55B57C267E2}" type="pres">
      <dgm:prSet presAssocID="{8C003E92-2A77-4AC7-842A-00B27C6DF987}"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ribble with solid fill"/>
        </a:ext>
      </dgm:extLst>
    </dgm:pt>
    <dgm:pt modelId="{019AA35C-6087-4CC4-B055-89AAE0695DF1}" type="pres">
      <dgm:prSet presAssocID="{8C003E92-2A77-4AC7-842A-00B27C6DF987}" presName="spaceRect" presStyleCnt="0"/>
      <dgm:spPr/>
    </dgm:pt>
    <dgm:pt modelId="{FAF19FBF-532F-4B96-9A4C-378567026187}" type="pres">
      <dgm:prSet presAssocID="{8C003E92-2A77-4AC7-842A-00B27C6DF987}" presName="parTx" presStyleLbl="revTx" presStyleIdx="0" presStyleCnt="4">
        <dgm:presLayoutVars>
          <dgm:chMax val="0"/>
          <dgm:chPref val="0"/>
        </dgm:presLayoutVars>
      </dgm:prSet>
      <dgm:spPr/>
    </dgm:pt>
    <dgm:pt modelId="{58959A12-EE2B-4FC9-A811-1CBC8A110C35}" type="pres">
      <dgm:prSet presAssocID="{37121A8C-E3D3-4B71-B875-3E7697EAE45A}" presName="sibTrans" presStyleCnt="0"/>
      <dgm:spPr/>
    </dgm:pt>
    <dgm:pt modelId="{99511A7C-FE23-4EE6-95E5-83D4CD01657F}" type="pres">
      <dgm:prSet presAssocID="{49609310-F54E-4F3B-95BF-A17CCF5C398F}" presName="compNode" presStyleCnt="0"/>
      <dgm:spPr/>
    </dgm:pt>
    <dgm:pt modelId="{19A165CD-F192-48F6-8BD5-299ED433BFBB}" type="pres">
      <dgm:prSet presAssocID="{49609310-F54E-4F3B-95BF-A17CCF5C398F}" presName="bgRect" presStyleLbl="bgShp" presStyleIdx="1" presStyleCnt="4"/>
      <dgm:spPr/>
    </dgm:pt>
    <dgm:pt modelId="{31730D77-8594-46B5-AEDA-7DD807C78465}" type="pres">
      <dgm:prSet presAssocID="{49609310-F54E-4F3B-95BF-A17CCF5C398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iren with solid fill"/>
        </a:ext>
      </dgm:extLst>
    </dgm:pt>
    <dgm:pt modelId="{35981A99-AB90-416F-8111-5A5E99410AA9}" type="pres">
      <dgm:prSet presAssocID="{49609310-F54E-4F3B-95BF-A17CCF5C398F}" presName="spaceRect" presStyleCnt="0"/>
      <dgm:spPr/>
    </dgm:pt>
    <dgm:pt modelId="{85B5BAF4-3C52-4C03-90F4-755F173FCB1C}" type="pres">
      <dgm:prSet presAssocID="{49609310-F54E-4F3B-95BF-A17CCF5C398F}" presName="parTx" presStyleLbl="revTx" presStyleIdx="1" presStyleCnt="4">
        <dgm:presLayoutVars>
          <dgm:chMax val="0"/>
          <dgm:chPref val="0"/>
        </dgm:presLayoutVars>
      </dgm:prSet>
      <dgm:spPr/>
    </dgm:pt>
    <dgm:pt modelId="{BA67358D-1127-4A7A-9CD4-01E156155588}" type="pres">
      <dgm:prSet presAssocID="{AD8B107F-209F-41E8-BB86-1214620B49D6}" presName="sibTrans" presStyleCnt="0"/>
      <dgm:spPr/>
    </dgm:pt>
    <dgm:pt modelId="{1307857E-550F-4E54-B955-3C2216A3043D}" type="pres">
      <dgm:prSet presAssocID="{DBCFE554-9905-4FFE-A14B-4A3F09FB5F0C}" presName="compNode" presStyleCnt="0"/>
      <dgm:spPr/>
    </dgm:pt>
    <dgm:pt modelId="{C04D3B2C-789C-4DDF-98B4-1656EF96B6C3}" type="pres">
      <dgm:prSet presAssocID="{DBCFE554-9905-4FFE-A14B-4A3F09FB5F0C}" presName="bgRect" presStyleLbl="bgShp" presStyleIdx="2" presStyleCnt="4"/>
      <dgm:spPr/>
    </dgm:pt>
    <dgm:pt modelId="{B994503C-E20A-4399-85E0-099195D9E4F9}" type="pres">
      <dgm:prSet presAssocID="{DBCFE554-9905-4FFE-A14B-4A3F09FB5F0C}"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lip calendar with solid fill"/>
        </a:ext>
      </dgm:extLst>
    </dgm:pt>
    <dgm:pt modelId="{92CC56FD-ABE6-4213-9425-47083A562502}" type="pres">
      <dgm:prSet presAssocID="{DBCFE554-9905-4FFE-A14B-4A3F09FB5F0C}" presName="spaceRect" presStyleCnt="0"/>
      <dgm:spPr/>
    </dgm:pt>
    <dgm:pt modelId="{0018E943-C6E9-4FBB-A3F2-BD9CC8CD2A17}" type="pres">
      <dgm:prSet presAssocID="{DBCFE554-9905-4FFE-A14B-4A3F09FB5F0C}" presName="parTx" presStyleLbl="revTx" presStyleIdx="2" presStyleCnt="4">
        <dgm:presLayoutVars>
          <dgm:chMax val="0"/>
          <dgm:chPref val="0"/>
        </dgm:presLayoutVars>
      </dgm:prSet>
      <dgm:spPr/>
    </dgm:pt>
    <dgm:pt modelId="{20B7A755-1F0E-41A6-A5C9-AB225EEB3331}" type="pres">
      <dgm:prSet presAssocID="{0F4A20B5-C31C-4DB4-8FE4-0A89DE53352A}" presName="sibTrans" presStyleCnt="0"/>
      <dgm:spPr/>
    </dgm:pt>
    <dgm:pt modelId="{08EFF5A7-C0E1-4186-950E-D1C603800433}" type="pres">
      <dgm:prSet presAssocID="{AE24811D-3952-4EFD-8E49-CDA64B9BB820}" presName="compNode" presStyleCnt="0"/>
      <dgm:spPr/>
    </dgm:pt>
    <dgm:pt modelId="{4B0440EC-EAF0-4BBE-A8F7-54B14D444C5E}" type="pres">
      <dgm:prSet presAssocID="{AE24811D-3952-4EFD-8E49-CDA64B9BB820}" presName="bgRect" presStyleLbl="bgShp" presStyleIdx="3" presStyleCnt="4"/>
      <dgm:spPr/>
    </dgm:pt>
    <dgm:pt modelId="{A1D21775-FC2C-44D7-941C-CF742E468609}" type="pres">
      <dgm:prSet presAssocID="{AE24811D-3952-4EFD-8E49-CDA64B9BB820}"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9359C474-A23C-4532-91F3-C92C16E9984C}" type="pres">
      <dgm:prSet presAssocID="{AE24811D-3952-4EFD-8E49-CDA64B9BB820}" presName="spaceRect" presStyleCnt="0"/>
      <dgm:spPr/>
    </dgm:pt>
    <dgm:pt modelId="{3E8180BC-08FE-4D7A-B266-E764F66C8FD5}" type="pres">
      <dgm:prSet presAssocID="{AE24811D-3952-4EFD-8E49-CDA64B9BB820}" presName="parTx" presStyleLbl="revTx" presStyleIdx="3" presStyleCnt="4">
        <dgm:presLayoutVars>
          <dgm:chMax val="0"/>
          <dgm:chPref val="0"/>
        </dgm:presLayoutVars>
      </dgm:prSet>
      <dgm:spPr/>
    </dgm:pt>
  </dgm:ptLst>
  <dgm:cxnLst>
    <dgm:cxn modelId="{19B76F0E-CCFD-43F2-AD37-A4A3385F65C6}" srcId="{5A44E729-A40D-449C-B7BF-CB9DED86D41C}" destId="{49609310-F54E-4F3B-95BF-A17CCF5C398F}" srcOrd="1" destOrd="0" parTransId="{9000ADC3-FAB3-40B8-A3DC-0DF83956C1D1}" sibTransId="{AD8B107F-209F-41E8-BB86-1214620B49D6}"/>
    <dgm:cxn modelId="{8CABCA3D-69D3-4952-80D4-2AC5340B9FDE}" srcId="{5A44E729-A40D-449C-B7BF-CB9DED86D41C}" destId="{DBCFE554-9905-4FFE-A14B-4A3F09FB5F0C}" srcOrd="2" destOrd="0" parTransId="{1DA98E11-FB4C-470A-8C64-CDA5FE96126A}" sibTransId="{0F4A20B5-C31C-4DB4-8FE4-0A89DE53352A}"/>
    <dgm:cxn modelId="{FCF0A366-6BC5-4C15-98C8-59852C317F48}" type="presOf" srcId="{8C003E92-2A77-4AC7-842A-00B27C6DF987}" destId="{FAF19FBF-532F-4B96-9A4C-378567026187}" srcOrd="0" destOrd="0" presId="urn:microsoft.com/office/officeart/2018/2/layout/IconVerticalSolidList"/>
    <dgm:cxn modelId="{ABE0FE67-4446-4F18-BBA0-1BB9C43F9F6B}" srcId="{5A44E729-A40D-449C-B7BF-CB9DED86D41C}" destId="{8C003E92-2A77-4AC7-842A-00B27C6DF987}" srcOrd="0" destOrd="0" parTransId="{9E9623AB-8A76-485A-84AC-DF3E250B6E99}" sibTransId="{37121A8C-E3D3-4B71-B875-3E7697EAE45A}"/>
    <dgm:cxn modelId="{3BD23F83-0671-4AE9-9A16-A3F1D1A9300B}" srcId="{5A44E729-A40D-449C-B7BF-CB9DED86D41C}" destId="{AE24811D-3952-4EFD-8E49-CDA64B9BB820}" srcOrd="3" destOrd="0" parTransId="{A2B2DBA3-3195-444C-9CC4-AD2AD26073BE}" sibTransId="{52A32D32-229C-4B07-AF89-E112634B1B95}"/>
    <dgm:cxn modelId="{AC0CD98A-1CA6-4079-9B87-E1C0B2705965}" type="presOf" srcId="{49609310-F54E-4F3B-95BF-A17CCF5C398F}" destId="{85B5BAF4-3C52-4C03-90F4-755F173FCB1C}" srcOrd="0" destOrd="0" presId="urn:microsoft.com/office/officeart/2018/2/layout/IconVerticalSolidList"/>
    <dgm:cxn modelId="{F9B7BE95-8CDB-43C8-8586-D85664EDCC8A}" type="presOf" srcId="{5A44E729-A40D-449C-B7BF-CB9DED86D41C}" destId="{14D42504-4D10-4E94-88E0-84DE83DE2460}" srcOrd="0" destOrd="0" presId="urn:microsoft.com/office/officeart/2018/2/layout/IconVerticalSolidList"/>
    <dgm:cxn modelId="{716E529E-0577-4C83-B147-471E00FBE7EC}" type="presOf" srcId="{DBCFE554-9905-4FFE-A14B-4A3F09FB5F0C}" destId="{0018E943-C6E9-4FBB-A3F2-BD9CC8CD2A17}" srcOrd="0" destOrd="0" presId="urn:microsoft.com/office/officeart/2018/2/layout/IconVerticalSolidList"/>
    <dgm:cxn modelId="{D318FEFC-682D-4A18-8363-146C86459085}" type="presOf" srcId="{AE24811D-3952-4EFD-8E49-CDA64B9BB820}" destId="{3E8180BC-08FE-4D7A-B266-E764F66C8FD5}" srcOrd="0" destOrd="0" presId="urn:microsoft.com/office/officeart/2018/2/layout/IconVerticalSolidList"/>
    <dgm:cxn modelId="{20068235-C8D0-4B5B-81B7-219F9FDC4799}" type="presParOf" srcId="{14D42504-4D10-4E94-88E0-84DE83DE2460}" destId="{C7385DDB-2290-4F17-8509-F03075C64EA4}" srcOrd="0" destOrd="0" presId="urn:microsoft.com/office/officeart/2018/2/layout/IconVerticalSolidList"/>
    <dgm:cxn modelId="{09EFC400-3AB5-404A-BC9A-15C6A9B99C0E}" type="presParOf" srcId="{C7385DDB-2290-4F17-8509-F03075C64EA4}" destId="{0B0FFCBA-A34B-4B0D-9C71-497BEFDBD75E}" srcOrd="0" destOrd="0" presId="urn:microsoft.com/office/officeart/2018/2/layout/IconVerticalSolidList"/>
    <dgm:cxn modelId="{4F9357AB-050E-4F09-8141-15F17162E8AC}" type="presParOf" srcId="{C7385DDB-2290-4F17-8509-F03075C64EA4}" destId="{8F5182B2-B559-4407-B651-F55B57C267E2}" srcOrd="1" destOrd="0" presId="urn:microsoft.com/office/officeart/2018/2/layout/IconVerticalSolidList"/>
    <dgm:cxn modelId="{D72212B8-6B4A-4DAE-B0E1-A5F8A0451D3C}" type="presParOf" srcId="{C7385DDB-2290-4F17-8509-F03075C64EA4}" destId="{019AA35C-6087-4CC4-B055-89AAE0695DF1}" srcOrd="2" destOrd="0" presId="urn:microsoft.com/office/officeart/2018/2/layout/IconVerticalSolidList"/>
    <dgm:cxn modelId="{138F47E6-F9B2-4F2A-9DDC-01AC31FA85FE}" type="presParOf" srcId="{C7385DDB-2290-4F17-8509-F03075C64EA4}" destId="{FAF19FBF-532F-4B96-9A4C-378567026187}" srcOrd="3" destOrd="0" presId="urn:microsoft.com/office/officeart/2018/2/layout/IconVerticalSolidList"/>
    <dgm:cxn modelId="{5F04EED2-6F97-4F87-923B-0235B9CB74BF}" type="presParOf" srcId="{14D42504-4D10-4E94-88E0-84DE83DE2460}" destId="{58959A12-EE2B-4FC9-A811-1CBC8A110C35}" srcOrd="1" destOrd="0" presId="urn:microsoft.com/office/officeart/2018/2/layout/IconVerticalSolidList"/>
    <dgm:cxn modelId="{F4D10B50-4424-4B7E-A015-4ABB147536AF}" type="presParOf" srcId="{14D42504-4D10-4E94-88E0-84DE83DE2460}" destId="{99511A7C-FE23-4EE6-95E5-83D4CD01657F}" srcOrd="2" destOrd="0" presId="urn:microsoft.com/office/officeart/2018/2/layout/IconVerticalSolidList"/>
    <dgm:cxn modelId="{C7CD20CE-056C-4C42-B71B-F477092FA201}" type="presParOf" srcId="{99511A7C-FE23-4EE6-95E5-83D4CD01657F}" destId="{19A165CD-F192-48F6-8BD5-299ED433BFBB}" srcOrd="0" destOrd="0" presId="urn:microsoft.com/office/officeart/2018/2/layout/IconVerticalSolidList"/>
    <dgm:cxn modelId="{8856175B-B428-4823-871E-FE62B721005D}" type="presParOf" srcId="{99511A7C-FE23-4EE6-95E5-83D4CD01657F}" destId="{31730D77-8594-46B5-AEDA-7DD807C78465}" srcOrd="1" destOrd="0" presId="urn:microsoft.com/office/officeart/2018/2/layout/IconVerticalSolidList"/>
    <dgm:cxn modelId="{08914FD2-1199-4A5F-88B7-E2DA0629C709}" type="presParOf" srcId="{99511A7C-FE23-4EE6-95E5-83D4CD01657F}" destId="{35981A99-AB90-416F-8111-5A5E99410AA9}" srcOrd="2" destOrd="0" presId="urn:microsoft.com/office/officeart/2018/2/layout/IconVerticalSolidList"/>
    <dgm:cxn modelId="{4ADA5862-5CE6-4E0E-B725-BC029D40BC13}" type="presParOf" srcId="{99511A7C-FE23-4EE6-95E5-83D4CD01657F}" destId="{85B5BAF4-3C52-4C03-90F4-755F173FCB1C}" srcOrd="3" destOrd="0" presId="urn:microsoft.com/office/officeart/2018/2/layout/IconVerticalSolidList"/>
    <dgm:cxn modelId="{299E5D77-8910-405C-B7F2-64266FF41727}" type="presParOf" srcId="{14D42504-4D10-4E94-88E0-84DE83DE2460}" destId="{BA67358D-1127-4A7A-9CD4-01E156155588}" srcOrd="3" destOrd="0" presId="urn:microsoft.com/office/officeart/2018/2/layout/IconVerticalSolidList"/>
    <dgm:cxn modelId="{54CD4FBA-35FD-407C-A825-D8D79D39251A}" type="presParOf" srcId="{14D42504-4D10-4E94-88E0-84DE83DE2460}" destId="{1307857E-550F-4E54-B955-3C2216A3043D}" srcOrd="4" destOrd="0" presId="urn:microsoft.com/office/officeart/2018/2/layout/IconVerticalSolidList"/>
    <dgm:cxn modelId="{9224BF23-6924-459C-8F24-624FC2E4B90B}" type="presParOf" srcId="{1307857E-550F-4E54-B955-3C2216A3043D}" destId="{C04D3B2C-789C-4DDF-98B4-1656EF96B6C3}" srcOrd="0" destOrd="0" presId="urn:microsoft.com/office/officeart/2018/2/layout/IconVerticalSolidList"/>
    <dgm:cxn modelId="{04EE9915-8B65-4116-86C3-9FBD2FA0495C}" type="presParOf" srcId="{1307857E-550F-4E54-B955-3C2216A3043D}" destId="{B994503C-E20A-4399-85E0-099195D9E4F9}" srcOrd="1" destOrd="0" presId="urn:microsoft.com/office/officeart/2018/2/layout/IconVerticalSolidList"/>
    <dgm:cxn modelId="{21B1090B-24AB-461C-BC05-CEA041FD6014}" type="presParOf" srcId="{1307857E-550F-4E54-B955-3C2216A3043D}" destId="{92CC56FD-ABE6-4213-9425-47083A562502}" srcOrd="2" destOrd="0" presId="urn:microsoft.com/office/officeart/2018/2/layout/IconVerticalSolidList"/>
    <dgm:cxn modelId="{D2D7B000-7BCF-4D42-8CD7-A741C1A695B7}" type="presParOf" srcId="{1307857E-550F-4E54-B955-3C2216A3043D}" destId="{0018E943-C6E9-4FBB-A3F2-BD9CC8CD2A17}" srcOrd="3" destOrd="0" presId="urn:microsoft.com/office/officeart/2018/2/layout/IconVerticalSolidList"/>
    <dgm:cxn modelId="{61C04B47-002B-4606-B459-C6DA760CC4F8}" type="presParOf" srcId="{14D42504-4D10-4E94-88E0-84DE83DE2460}" destId="{20B7A755-1F0E-41A6-A5C9-AB225EEB3331}" srcOrd="5" destOrd="0" presId="urn:microsoft.com/office/officeart/2018/2/layout/IconVerticalSolidList"/>
    <dgm:cxn modelId="{D35E9FB0-A684-45B4-9D10-DF3B48FE9195}" type="presParOf" srcId="{14D42504-4D10-4E94-88E0-84DE83DE2460}" destId="{08EFF5A7-C0E1-4186-950E-D1C603800433}" srcOrd="6" destOrd="0" presId="urn:microsoft.com/office/officeart/2018/2/layout/IconVerticalSolidList"/>
    <dgm:cxn modelId="{493D9AF9-0010-4004-AC00-420279C3D84D}" type="presParOf" srcId="{08EFF5A7-C0E1-4186-950E-D1C603800433}" destId="{4B0440EC-EAF0-4BBE-A8F7-54B14D444C5E}" srcOrd="0" destOrd="0" presId="urn:microsoft.com/office/officeart/2018/2/layout/IconVerticalSolidList"/>
    <dgm:cxn modelId="{7C3529B5-4469-4C8B-9FF1-9700CA7F4F0F}" type="presParOf" srcId="{08EFF5A7-C0E1-4186-950E-D1C603800433}" destId="{A1D21775-FC2C-44D7-941C-CF742E468609}" srcOrd="1" destOrd="0" presId="urn:microsoft.com/office/officeart/2018/2/layout/IconVerticalSolidList"/>
    <dgm:cxn modelId="{57031E07-216A-46AB-ABD5-44D61F937B96}" type="presParOf" srcId="{08EFF5A7-C0E1-4186-950E-D1C603800433}" destId="{9359C474-A23C-4532-91F3-C92C16E9984C}" srcOrd="2" destOrd="0" presId="urn:microsoft.com/office/officeart/2018/2/layout/IconVerticalSolidList"/>
    <dgm:cxn modelId="{2A7F8F75-B30E-41DB-8A4C-BA58DC050873}" type="presParOf" srcId="{08EFF5A7-C0E1-4186-950E-D1C603800433}" destId="{3E8180BC-08FE-4D7A-B266-E764F66C8FD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44E729-A40D-449C-B7BF-CB9DED86D41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C003E92-2A77-4AC7-842A-00B27C6DF987}">
      <dgm:prSet/>
      <dgm:spPr/>
      <dgm:t>
        <a:bodyPr/>
        <a:lstStyle/>
        <a:p>
          <a:pPr>
            <a:lnSpc>
              <a:spcPct val="100000"/>
            </a:lnSpc>
          </a:pPr>
          <a:r>
            <a:rPr lang="en-US" b="0" i="0" dirty="0"/>
            <a:t>Certified Professional Emergency Manager (PEM) staff.</a:t>
          </a:r>
          <a:endParaRPr lang="en-US" dirty="0"/>
        </a:p>
      </dgm:t>
    </dgm:pt>
    <dgm:pt modelId="{9E9623AB-8A76-485A-84AC-DF3E250B6E99}" type="parTrans" cxnId="{ABE0FE67-4446-4F18-BBA0-1BB9C43F9F6B}">
      <dgm:prSet/>
      <dgm:spPr/>
      <dgm:t>
        <a:bodyPr/>
        <a:lstStyle/>
        <a:p>
          <a:endParaRPr lang="en-US"/>
        </a:p>
      </dgm:t>
    </dgm:pt>
    <dgm:pt modelId="{37121A8C-E3D3-4B71-B875-3E7697EAE45A}" type="sibTrans" cxnId="{ABE0FE67-4446-4F18-BBA0-1BB9C43F9F6B}">
      <dgm:prSet/>
      <dgm:spPr/>
      <dgm:t>
        <a:bodyPr/>
        <a:lstStyle/>
        <a:p>
          <a:endParaRPr lang="en-US"/>
        </a:p>
      </dgm:t>
    </dgm:pt>
    <dgm:pt modelId="{DBCFE554-9905-4FFE-A14B-4A3F09FB5F0C}">
      <dgm:prSet/>
      <dgm:spPr/>
      <dgm:t>
        <a:bodyPr/>
        <a:lstStyle/>
        <a:p>
          <a:pPr>
            <a:lnSpc>
              <a:spcPct val="100000"/>
            </a:lnSpc>
          </a:pPr>
          <a:r>
            <a:rPr lang="en-US" b="0" i="0" dirty="0"/>
            <a:t>Emergency operations center support.</a:t>
          </a:r>
          <a:endParaRPr lang="en-US" dirty="0"/>
        </a:p>
      </dgm:t>
    </dgm:pt>
    <dgm:pt modelId="{1DA98E11-FB4C-470A-8C64-CDA5FE96126A}" type="parTrans" cxnId="{8CABCA3D-69D3-4952-80D4-2AC5340B9FDE}">
      <dgm:prSet/>
      <dgm:spPr/>
      <dgm:t>
        <a:bodyPr/>
        <a:lstStyle/>
        <a:p>
          <a:endParaRPr lang="en-US"/>
        </a:p>
      </dgm:t>
    </dgm:pt>
    <dgm:pt modelId="{0F4A20B5-C31C-4DB4-8FE4-0A89DE53352A}" type="sibTrans" cxnId="{8CABCA3D-69D3-4952-80D4-2AC5340B9FDE}">
      <dgm:prSet/>
      <dgm:spPr/>
      <dgm:t>
        <a:bodyPr/>
        <a:lstStyle/>
        <a:p>
          <a:endParaRPr lang="en-US"/>
        </a:p>
      </dgm:t>
    </dgm:pt>
    <dgm:pt modelId="{AE24811D-3952-4EFD-8E49-CDA64B9BB820}">
      <dgm:prSet/>
      <dgm:spPr/>
      <dgm:t>
        <a:bodyPr/>
        <a:lstStyle/>
        <a:p>
          <a:pPr>
            <a:lnSpc>
              <a:spcPct val="100000"/>
            </a:lnSpc>
          </a:pPr>
          <a:r>
            <a:rPr lang="en-US" b="0" i="0" dirty="0"/>
            <a:t>Incident action plan development.</a:t>
          </a:r>
          <a:endParaRPr lang="en-US" dirty="0"/>
        </a:p>
      </dgm:t>
    </dgm:pt>
    <dgm:pt modelId="{A2B2DBA3-3195-444C-9CC4-AD2AD26073BE}" type="parTrans" cxnId="{3BD23F83-0671-4AE9-9A16-A3F1D1A9300B}">
      <dgm:prSet/>
      <dgm:spPr/>
      <dgm:t>
        <a:bodyPr/>
        <a:lstStyle/>
        <a:p>
          <a:endParaRPr lang="en-US"/>
        </a:p>
      </dgm:t>
    </dgm:pt>
    <dgm:pt modelId="{52A32D32-229C-4B07-AF89-E112634B1B95}" type="sibTrans" cxnId="{3BD23F83-0671-4AE9-9A16-A3F1D1A9300B}">
      <dgm:prSet/>
      <dgm:spPr/>
      <dgm:t>
        <a:bodyPr/>
        <a:lstStyle/>
        <a:p>
          <a:endParaRPr lang="en-US"/>
        </a:p>
      </dgm:t>
    </dgm:pt>
    <dgm:pt modelId="{14D42504-4D10-4E94-88E0-84DE83DE2460}" type="pres">
      <dgm:prSet presAssocID="{5A44E729-A40D-449C-B7BF-CB9DED86D41C}" presName="root" presStyleCnt="0">
        <dgm:presLayoutVars>
          <dgm:dir/>
          <dgm:resizeHandles val="exact"/>
        </dgm:presLayoutVars>
      </dgm:prSet>
      <dgm:spPr/>
    </dgm:pt>
    <dgm:pt modelId="{31F6D544-E0CE-4612-95DB-263CC0B9540F}" type="pres">
      <dgm:prSet presAssocID="{8C003E92-2A77-4AC7-842A-00B27C6DF987}" presName="compNode" presStyleCnt="0"/>
      <dgm:spPr/>
    </dgm:pt>
    <dgm:pt modelId="{B500BA63-1A36-4E80-B797-25499314FF7E}" type="pres">
      <dgm:prSet presAssocID="{8C003E92-2A77-4AC7-842A-00B27C6DF987}" presName="bgRect" presStyleLbl="bgShp" presStyleIdx="0" presStyleCnt="3" custLinFactNeighborY="2204"/>
      <dgm:spPr/>
    </dgm:pt>
    <dgm:pt modelId="{7CA5DC5D-AE50-4B65-A847-545FD92CEF18}" type="pres">
      <dgm:prSet presAssocID="{8C003E92-2A77-4AC7-842A-00B27C6DF98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iploma with solid fill"/>
        </a:ext>
      </dgm:extLst>
    </dgm:pt>
    <dgm:pt modelId="{7CFB7DE9-8BB6-4100-906E-54B49BAD0CD6}" type="pres">
      <dgm:prSet presAssocID="{8C003E92-2A77-4AC7-842A-00B27C6DF987}" presName="spaceRect" presStyleCnt="0"/>
      <dgm:spPr/>
    </dgm:pt>
    <dgm:pt modelId="{0709B4A4-0858-4DBA-BE35-E5E423C648AD}" type="pres">
      <dgm:prSet presAssocID="{8C003E92-2A77-4AC7-842A-00B27C6DF987}" presName="parTx" presStyleLbl="revTx" presStyleIdx="0" presStyleCnt="3">
        <dgm:presLayoutVars>
          <dgm:chMax val="0"/>
          <dgm:chPref val="0"/>
        </dgm:presLayoutVars>
      </dgm:prSet>
      <dgm:spPr/>
    </dgm:pt>
    <dgm:pt modelId="{1B289A40-385A-47EA-874B-FCEE8CCD9066}" type="pres">
      <dgm:prSet presAssocID="{37121A8C-E3D3-4B71-B875-3E7697EAE45A}" presName="sibTrans" presStyleCnt="0"/>
      <dgm:spPr/>
    </dgm:pt>
    <dgm:pt modelId="{1307857E-550F-4E54-B955-3C2216A3043D}" type="pres">
      <dgm:prSet presAssocID="{DBCFE554-9905-4FFE-A14B-4A3F09FB5F0C}" presName="compNode" presStyleCnt="0"/>
      <dgm:spPr/>
    </dgm:pt>
    <dgm:pt modelId="{C04D3B2C-789C-4DDF-98B4-1656EF96B6C3}" type="pres">
      <dgm:prSet presAssocID="{DBCFE554-9905-4FFE-A14B-4A3F09FB5F0C}" presName="bgRect" presStyleLbl="bgShp" presStyleIdx="1" presStyleCnt="3"/>
      <dgm:spPr/>
    </dgm:pt>
    <dgm:pt modelId="{B994503C-E20A-4399-85E0-099195D9E4F9}" type="pres">
      <dgm:prSet presAssocID="{DBCFE554-9905-4FFE-A14B-4A3F09FB5F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92CC56FD-ABE6-4213-9425-47083A562502}" type="pres">
      <dgm:prSet presAssocID="{DBCFE554-9905-4FFE-A14B-4A3F09FB5F0C}" presName="spaceRect" presStyleCnt="0"/>
      <dgm:spPr/>
    </dgm:pt>
    <dgm:pt modelId="{0018E943-C6E9-4FBB-A3F2-BD9CC8CD2A17}" type="pres">
      <dgm:prSet presAssocID="{DBCFE554-9905-4FFE-A14B-4A3F09FB5F0C}" presName="parTx" presStyleLbl="revTx" presStyleIdx="1" presStyleCnt="3">
        <dgm:presLayoutVars>
          <dgm:chMax val="0"/>
          <dgm:chPref val="0"/>
        </dgm:presLayoutVars>
      </dgm:prSet>
      <dgm:spPr/>
    </dgm:pt>
    <dgm:pt modelId="{20B7A755-1F0E-41A6-A5C9-AB225EEB3331}" type="pres">
      <dgm:prSet presAssocID="{0F4A20B5-C31C-4DB4-8FE4-0A89DE53352A}" presName="sibTrans" presStyleCnt="0"/>
      <dgm:spPr/>
    </dgm:pt>
    <dgm:pt modelId="{08EFF5A7-C0E1-4186-950E-D1C603800433}" type="pres">
      <dgm:prSet presAssocID="{AE24811D-3952-4EFD-8E49-CDA64B9BB820}" presName="compNode" presStyleCnt="0"/>
      <dgm:spPr/>
    </dgm:pt>
    <dgm:pt modelId="{4B0440EC-EAF0-4BBE-A8F7-54B14D444C5E}" type="pres">
      <dgm:prSet presAssocID="{AE24811D-3952-4EFD-8E49-CDA64B9BB820}" presName="bgRect" presStyleLbl="bgShp" presStyleIdx="2" presStyleCnt="3"/>
      <dgm:spPr/>
    </dgm:pt>
    <dgm:pt modelId="{A1D21775-FC2C-44D7-941C-CF742E468609}" type="pres">
      <dgm:prSet presAssocID="{AE24811D-3952-4EFD-8E49-CDA64B9BB82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9359C474-A23C-4532-91F3-C92C16E9984C}" type="pres">
      <dgm:prSet presAssocID="{AE24811D-3952-4EFD-8E49-CDA64B9BB820}" presName="spaceRect" presStyleCnt="0"/>
      <dgm:spPr/>
    </dgm:pt>
    <dgm:pt modelId="{3E8180BC-08FE-4D7A-B266-E764F66C8FD5}" type="pres">
      <dgm:prSet presAssocID="{AE24811D-3952-4EFD-8E49-CDA64B9BB820}" presName="parTx" presStyleLbl="revTx" presStyleIdx="2" presStyleCnt="3">
        <dgm:presLayoutVars>
          <dgm:chMax val="0"/>
          <dgm:chPref val="0"/>
        </dgm:presLayoutVars>
      </dgm:prSet>
      <dgm:spPr/>
    </dgm:pt>
  </dgm:ptLst>
  <dgm:cxnLst>
    <dgm:cxn modelId="{75031537-B5D0-4A37-AA5E-A520FE81FC76}" type="presOf" srcId="{8C003E92-2A77-4AC7-842A-00B27C6DF987}" destId="{0709B4A4-0858-4DBA-BE35-E5E423C648AD}" srcOrd="0" destOrd="0" presId="urn:microsoft.com/office/officeart/2018/2/layout/IconVerticalSolidList"/>
    <dgm:cxn modelId="{8CABCA3D-69D3-4952-80D4-2AC5340B9FDE}" srcId="{5A44E729-A40D-449C-B7BF-CB9DED86D41C}" destId="{DBCFE554-9905-4FFE-A14B-4A3F09FB5F0C}" srcOrd="1" destOrd="0" parTransId="{1DA98E11-FB4C-470A-8C64-CDA5FE96126A}" sibTransId="{0F4A20B5-C31C-4DB4-8FE4-0A89DE53352A}"/>
    <dgm:cxn modelId="{DB0C115B-EDF4-4216-8486-ACE29DC0D5BC}" type="presOf" srcId="{AE24811D-3952-4EFD-8E49-CDA64B9BB820}" destId="{3E8180BC-08FE-4D7A-B266-E764F66C8FD5}" srcOrd="0" destOrd="0" presId="urn:microsoft.com/office/officeart/2018/2/layout/IconVerticalSolidList"/>
    <dgm:cxn modelId="{ABE0FE67-4446-4F18-BBA0-1BB9C43F9F6B}" srcId="{5A44E729-A40D-449C-B7BF-CB9DED86D41C}" destId="{8C003E92-2A77-4AC7-842A-00B27C6DF987}" srcOrd="0" destOrd="0" parTransId="{9E9623AB-8A76-485A-84AC-DF3E250B6E99}" sibTransId="{37121A8C-E3D3-4B71-B875-3E7697EAE45A}"/>
    <dgm:cxn modelId="{3BD23F83-0671-4AE9-9A16-A3F1D1A9300B}" srcId="{5A44E729-A40D-449C-B7BF-CB9DED86D41C}" destId="{AE24811D-3952-4EFD-8E49-CDA64B9BB820}" srcOrd="2" destOrd="0" parTransId="{A2B2DBA3-3195-444C-9CC4-AD2AD26073BE}" sibTransId="{52A32D32-229C-4B07-AF89-E112634B1B95}"/>
    <dgm:cxn modelId="{82020693-7DDB-41B9-83C6-6FD3C0566837}" type="presOf" srcId="{DBCFE554-9905-4FFE-A14B-4A3F09FB5F0C}" destId="{0018E943-C6E9-4FBB-A3F2-BD9CC8CD2A17}" srcOrd="0" destOrd="0" presId="urn:microsoft.com/office/officeart/2018/2/layout/IconVerticalSolidList"/>
    <dgm:cxn modelId="{4DF556B7-FA4D-4749-9AF0-0B51F9EFDCA3}" type="presOf" srcId="{5A44E729-A40D-449C-B7BF-CB9DED86D41C}" destId="{14D42504-4D10-4E94-88E0-84DE83DE2460}" srcOrd="0" destOrd="0" presId="urn:microsoft.com/office/officeart/2018/2/layout/IconVerticalSolidList"/>
    <dgm:cxn modelId="{D645C1B1-D45A-43FA-B876-352B32FD3A68}" type="presParOf" srcId="{14D42504-4D10-4E94-88E0-84DE83DE2460}" destId="{31F6D544-E0CE-4612-95DB-263CC0B9540F}" srcOrd="0" destOrd="0" presId="urn:microsoft.com/office/officeart/2018/2/layout/IconVerticalSolidList"/>
    <dgm:cxn modelId="{96DE824D-D43D-456F-BBE2-FDF623690A8B}" type="presParOf" srcId="{31F6D544-E0CE-4612-95DB-263CC0B9540F}" destId="{B500BA63-1A36-4E80-B797-25499314FF7E}" srcOrd="0" destOrd="0" presId="urn:microsoft.com/office/officeart/2018/2/layout/IconVerticalSolidList"/>
    <dgm:cxn modelId="{8F0CC4E9-A0C0-4C51-A999-3C8E95616720}" type="presParOf" srcId="{31F6D544-E0CE-4612-95DB-263CC0B9540F}" destId="{7CA5DC5D-AE50-4B65-A847-545FD92CEF18}" srcOrd="1" destOrd="0" presId="urn:microsoft.com/office/officeart/2018/2/layout/IconVerticalSolidList"/>
    <dgm:cxn modelId="{714F641B-6B7E-4C3B-AECB-7ED3076FF55B}" type="presParOf" srcId="{31F6D544-E0CE-4612-95DB-263CC0B9540F}" destId="{7CFB7DE9-8BB6-4100-906E-54B49BAD0CD6}" srcOrd="2" destOrd="0" presId="urn:microsoft.com/office/officeart/2018/2/layout/IconVerticalSolidList"/>
    <dgm:cxn modelId="{41C33701-7F87-4A27-9C10-472C344ADCDB}" type="presParOf" srcId="{31F6D544-E0CE-4612-95DB-263CC0B9540F}" destId="{0709B4A4-0858-4DBA-BE35-E5E423C648AD}" srcOrd="3" destOrd="0" presId="urn:microsoft.com/office/officeart/2018/2/layout/IconVerticalSolidList"/>
    <dgm:cxn modelId="{3638B0DF-0E52-4E3B-90CA-5C11B2808221}" type="presParOf" srcId="{14D42504-4D10-4E94-88E0-84DE83DE2460}" destId="{1B289A40-385A-47EA-874B-FCEE8CCD9066}" srcOrd="1" destOrd="0" presId="urn:microsoft.com/office/officeart/2018/2/layout/IconVerticalSolidList"/>
    <dgm:cxn modelId="{ABB1725F-81B2-4597-9024-3A75224BDC15}" type="presParOf" srcId="{14D42504-4D10-4E94-88E0-84DE83DE2460}" destId="{1307857E-550F-4E54-B955-3C2216A3043D}" srcOrd="2" destOrd="0" presId="urn:microsoft.com/office/officeart/2018/2/layout/IconVerticalSolidList"/>
    <dgm:cxn modelId="{695EFA5B-3595-45E6-ADC4-AD6DE3E7CF69}" type="presParOf" srcId="{1307857E-550F-4E54-B955-3C2216A3043D}" destId="{C04D3B2C-789C-4DDF-98B4-1656EF96B6C3}" srcOrd="0" destOrd="0" presId="urn:microsoft.com/office/officeart/2018/2/layout/IconVerticalSolidList"/>
    <dgm:cxn modelId="{A0213E98-D21C-4AB6-ABB8-8450D5928155}" type="presParOf" srcId="{1307857E-550F-4E54-B955-3C2216A3043D}" destId="{B994503C-E20A-4399-85E0-099195D9E4F9}" srcOrd="1" destOrd="0" presId="urn:microsoft.com/office/officeart/2018/2/layout/IconVerticalSolidList"/>
    <dgm:cxn modelId="{2516905D-AC77-4582-AF3A-A1D05FDA5064}" type="presParOf" srcId="{1307857E-550F-4E54-B955-3C2216A3043D}" destId="{92CC56FD-ABE6-4213-9425-47083A562502}" srcOrd="2" destOrd="0" presId="urn:microsoft.com/office/officeart/2018/2/layout/IconVerticalSolidList"/>
    <dgm:cxn modelId="{0F739929-394B-4F99-9A2C-41269A4D0DCA}" type="presParOf" srcId="{1307857E-550F-4E54-B955-3C2216A3043D}" destId="{0018E943-C6E9-4FBB-A3F2-BD9CC8CD2A17}" srcOrd="3" destOrd="0" presId="urn:microsoft.com/office/officeart/2018/2/layout/IconVerticalSolidList"/>
    <dgm:cxn modelId="{94593481-8D41-432C-AE54-8D1EDF530631}" type="presParOf" srcId="{14D42504-4D10-4E94-88E0-84DE83DE2460}" destId="{20B7A755-1F0E-41A6-A5C9-AB225EEB3331}" srcOrd="3" destOrd="0" presId="urn:microsoft.com/office/officeart/2018/2/layout/IconVerticalSolidList"/>
    <dgm:cxn modelId="{0577CC36-A8BE-419C-9401-86C1B4356A59}" type="presParOf" srcId="{14D42504-4D10-4E94-88E0-84DE83DE2460}" destId="{08EFF5A7-C0E1-4186-950E-D1C603800433}" srcOrd="4" destOrd="0" presId="urn:microsoft.com/office/officeart/2018/2/layout/IconVerticalSolidList"/>
    <dgm:cxn modelId="{89BC4EF4-EA82-431C-BAEF-916B7A90690F}" type="presParOf" srcId="{08EFF5A7-C0E1-4186-950E-D1C603800433}" destId="{4B0440EC-EAF0-4BBE-A8F7-54B14D444C5E}" srcOrd="0" destOrd="0" presId="urn:microsoft.com/office/officeart/2018/2/layout/IconVerticalSolidList"/>
    <dgm:cxn modelId="{3611B893-AF8C-48CD-AA47-55A1EC2D2200}" type="presParOf" srcId="{08EFF5A7-C0E1-4186-950E-D1C603800433}" destId="{A1D21775-FC2C-44D7-941C-CF742E468609}" srcOrd="1" destOrd="0" presId="urn:microsoft.com/office/officeart/2018/2/layout/IconVerticalSolidList"/>
    <dgm:cxn modelId="{BD29155D-6CE4-4CCE-9B35-78D6ADB7BDAC}" type="presParOf" srcId="{08EFF5A7-C0E1-4186-950E-D1C603800433}" destId="{9359C474-A23C-4532-91F3-C92C16E9984C}" srcOrd="2" destOrd="0" presId="urn:microsoft.com/office/officeart/2018/2/layout/IconVerticalSolidList"/>
    <dgm:cxn modelId="{42A5AA11-CF71-4F06-A5E6-ED2DA2384406}" type="presParOf" srcId="{08EFF5A7-C0E1-4186-950E-D1C603800433}" destId="{3E8180BC-08FE-4D7A-B266-E764F66C8FD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71546980-665E-4B1C-809D-4B44B41A0435}"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2BEC8344-A7D2-4DAA-83B0-F5B1B440C982}">
      <dgm:prSet/>
      <dgm:spPr/>
      <dgm:t>
        <a:bodyPr/>
        <a:lstStyle/>
        <a:p>
          <a:r>
            <a:rPr lang="en-US" b="0" i="0" dirty="0"/>
            <a:t>Long-term sampling efforts.</a:t>
          </a:r>
          <a:endParaRPr lang="en-US" dirty="0"/>
        </a:p>
      </dgm:t>
    </dgm:pt>
    <dgm:pt modelId="{CDC22701-96D5-4704-80A6-00DB78ACD2AA}" type="parTrans" cxnId="{E06670D6-BB27-4AEA-8C14-2E1E3DA30B6B}">
      <dgm:prSet/>
      <dgm:spPr/>
      <dgm:t>
        <a:bodyPr/>
        <a:lstStyle/>
        <a:p>
          <a:endParaRPr lang="en-US"/>
        </a:p>
      </dgm:t>
    </dgm:pt>
    <dgm:pt modelId="{688D6481-2BCE-41FA-A6E4-CE8614E2A0CA}" type="sibTrans" cxnId="{E06670D6-BB27-4AEA-8C14-2E1E3DA30B6B}">
      <dgm:prSet/>
      <dgm:spPr/>
      <dgm:t>
        <a:bodyPr/>
        <a:lstStyle/>
        <a:p>
          <a:endParaRPr lang="en-US"/>
        </a:p>
      </dgm:t>
    </dgm:pt>
    <dgm:pt modelId="{CDB40BBA-A55E-4FDB-B572-E58C0374A1C6}">
      <dgm:prSet/>
      <dgm:spPr/>
      <dgm:t>
        <a:bodyPr/>
        <a:lstStyle/>
        <a:p>
          <a:r>
            <a:rPr lang="en-US" b="0" i="0" dirty="0"/>
            <a:t>Health studies.</a:t>
          </a:r>
          <a:endParaRPr lang="en-US" dirty="0"/>
        </a:p>
      </dgm:t>
    </dgm:pt>
    <dgm:pt modelId="{637104B2-5FED-457E-9CBB-1B2AF6A9F0AC}" type="parTrans" cxnId="{17FD82B6-764D-4EE4-9F91-7F9431387ADD}">
      <dgm:prSet/>
      <dgm:spPr/>
      <dgm:t>
        <a:bodyPr/>
        <a:lstStyle/>
        <a:p>
          <a:endParaRPr lang="en-US"/>
        </a:p>
      </dgm:t>
    </dgm:pt>
    <dgm:pt modelId="{8A46B194-ABBA-4FDB-9733-D53371298F07}" type="sibTrans" cxnId="{17FD82B6-764D-4EE4-9F91-7F9431387ADD}">
      <dgm:prSet/>
      <dgm:spPr/>
      <dgm:t>
        <a:bodyPr/>
        <a:lstStyle/>
        <a:p>
          <a:endParaRPr lang="en-US"/>
        </a:p>
      </dgm:t>
    </dgm:pt>
    <dgm:pt modelId="{B6F4C344-F275-4591-ABF0-64DFEC43BA1A}">
      <dgm:prSet/>
      <dgm:spPr/>
      <dgm:t>
        <a:bodyPr/>
        <a:lstStyle/>
        <a:p>
          <a:r>
            <a:rPr lang="en-US" b="0" i="0" dirty="0"/>
            <a:t>Lead services.</a:t>
          </a:r>
          <a:endParaRPr lang="en-US" dirty="0"/>
        </a:p>
      </dgm:t>
    </dgm:pt>
    <dgm:pt modelId="{F1FE1FE8-4C8C-4BE7-A08C-713841DCEC61}" type="parTrans" cxnId="{B0331615-445C-4B5C-8953-BCC953E0B637}">
      <dgm:prSet/>
      <dgm:spPr/>
      <dgm:t>
        <a:bodyPr/>
        <a:lstStyle/>
        <a:p>
          <a:endParaRPr lang="en-US"/>
        </a:p>
      </dgm:t>
    </dgm:pt>
    <dgm:pt modelId="{EC9FDC60-92D3-44B2-B09B-E3BC0BE50D43}" type="sibTrans" cxnId="{B0331615-445C-4B5C-8953-BCC953E0B637}">
      <dgm:prSet/>
      <dgm:spPr/>
      <dgm:t>
        <a:bodyPr/>
        <a:lstStyle/>
        <a:p>
          <a:endParaRPr lang="en-US"/>
        </a:p>
      </dgm:t>
    </dgm:pt>
    <dgm:pt modelId="{AFED4878-E1FD-468F-ACA0-2BCDFB2379EB}">
      <dgm:prSet/>
      <dgm:spPr/>
      <dgm:t>
        <a:bodyPr/>
        <a:lstStyle/>
        <a:p>
          <a:r>
            <a:rPr lang="en-US" b="0" i="0" dirty="0"/>
            <a:t>Lead Professional Certification.</a:t>
          </a:r>
          <a:endParaRPr lang="en-US" dirty="0"/>
        </a:p>
      </dgm:t>
    </dgm:pt>
    <dgm:pt modelId="{0E06BCEA-B506-431A-860F-AC12A2F071DE}" type="parTrans" cxnId="{A1084706-7E47-44FF-985A-34673307C844}">
      <dgm:prSet/>
      <dgm:spPr/>
      <dgm:t>
        <a:bodyPr/>
        <a:lstStyle/>
        <a:p>
          <a:endParaRPr lang="en-US"/>
        </a:p>
      </dgm:t>
    </dgm:pt>
    <dgm:pt modelId="{478A7873-3B0B-4E99-8E3D-0DAAB1B51CA4}" type="sibTrans" cxnId="{A1084706-7E47-44FF-985A-34673307C844}">
      <dgm:prSet/>
      <dgm:spPr/>
      <dgm:t>
        <a:bodyPr/>
        <a:lstStyle/>
        <a:p>
          <a:endParaRPr lang="en-US"/>
        </a:p>
      </dgm:t>
    </dgm:pt>
    <dgm:pt modelId="{A12786E9-C09C-4FA9-A1F3-E93C5D675627}">
      <dgm:prSet/>
      <dgm:spPr/>
      <dgm:t>
        <a:bodyPr/>
        <a:lstStyle/>
        <a:p>
          <a:r>
            <a:rPr lang="en-US" b="0" i="0" dirty="0"/>
            <a:t>Provides lead services and prevention programs to residents.</a:t>
          </a:r>
          <a:endParaRPr lang="en-US" dirty="0"/>
        </a:p>
      </dgm:t>
    </dgm:pt>
    <dgm:pt modelId="{D1EAD548-87B0-4E23-8586-F1007029D0E8}" type="parTrans" cxnId="{358A7680-528A-48BE-B137-057E5DC85595}">
      <dgm:prSet/>
      <dgm:spPr/>
      <dgm:t>
        <a:bodyPr/>
        <a:lstStyle/>
        <a:p>
          <a:endParaRPr lang="en-US"/>
        </a:p>
      </dgm:t>
    </dgm:pt>
    <dgm:pt modelId="{AD53FD6F-9318-464F-A3A9-0C05A1BBB457}" type="sibTrans" cxnId="{358A7680-528A-48BE-B137-057E5DC85595}">
      <dgm:prSet/>
      <dgm:spPr/>
      <dgm:t>
        <a:bodyPr/>
        <a:lstStyle/>
        <a:p>
          <a:endParaRPr lang="en-US"/>
        </a:p>
      </dgm:t>
    </dgm:pt>
    <dgm:pt modelId="{F018926C-078F-43CE-8155-820110AAC7A2}">
      <dgm:prSet/>
      <dgm:spPr/>
      <dgm:t>
        <a:bodyPr/>
        <a:lstStyle/>
        <a:p>
          <a:r>
            <a:rPr lang="en-US" dirty="0"/>
            <a:t>Emerging health threats.</a:t>
          </a:r>
        </a:p>
      </dgm:t>
    </dgm:pt>
    <dgm:pt modelId="{4C99A7A8-7AC1-4175-8155-833BBA5ADBEE}" type="parTrans" cxnId="{099A5AE4-263A-453C-98C0-3928475DBCC7}">
      <dgm:prSet/>
      <dgm:spPr/>
      <dgm:t>
        <a:bodyPr/>
        <a:lstStyle/>
        <a:p>
          <a:endParaRPr lang="en-US"/>
        </a:p>
      </dgm:t>
    </dgm:pt>
    <dgm:pt modelId="{8ED19E19-EDE8-4C69-B1AC-3A24F76A7DD1}" type="sibTrans" cxnId="{099A5AE4-263A-453C-98C0-3928475DBCC7}">
      <dgm:prSet/>
      <dgm:spPr/>
      <dgm:t>
        <a:bodyPr/>
        <a:lstStyle/>
        <a:p>
          <a:endParaRPr lang="en-US"/>
        </a:p>
      </dgm:t>
    </dgm:pt>
    <dgm:pt modelId="{3C00EC53-F01C-4B12-9A1C-2F3506009C75}" type="pres">
      <dgm:prSet presAssocID="{71546980-665E-4B1C-809D-4B44B41A0435}" presName="linear" presStyleCnt="0">
        <dgm:presLayoutVars>
          <dgm:dir/>
          <dgm:animLvl val="lvl"/>
          <dgm:resizeHandles val="exact"/>
        </dgm:presLayoutVars>
      </dgm:prSet>
      <dgm:spPr/>
    </dgm:pt>
    <dgm:pt modelId="{2BE13B30-AAF3-4415-B918-CC64449826AE}" type="pres">
      <dgm:prSet presAssocID="{2BEC8344-A7D2-4DAA-83B0-F5B1B440C982}" presName="parentLin" presStyleCnt="0"/>
      <dgm:spPr/>
    </dgm:pt>
    <dgm:pt modelId="{B80621A8-9838-469C-BC8F-29B72CF84BFD}" type="pres">
      <dgm:prSet presAssocID="{2BEC8344-A7D2-4DAA-83B0-F5B1B440C982}" presName="parentLeftMargin" presStyleLbl="node1" presStyleIdx="0" presStyleCnt="4"/>
      <dgm:spPr/>
    </dgm:pt>
    <dgm:pt modelId="{CA4A2E47-026A-46E1-BEE6-D88EA73F9953}" type="pres">
      <dgm:prSet presAssocID="{2BEC8344-A7D2-4DAA-83B0-F5B1B440C982}" presName="parentText" presStyleLbl="node1" presStyleIdx="0" presStyleCnt="4">
        <dgm:presLayoutVars>
          <dgm:chMax val="0"/>
          <dgm:bulletEnabled val="1"/>
        </dgm:presLayoutVars>
      </dgm:prSet>
      <dgm:spPr/>
    </dgm:pt>
    <dgm:pt modelId="{ACADF21E-40C9-42B8-9921-3F1F1019517B}" type="pres">
      <dgm:prSet presAssocID="{2BEC8344-A7D2-4DAA-83B0-F5B1B440C982}" presName="negativeSpace" presStyleCnt="0"/>
      <dgm:spPr/>
    </dgm:pt>
    <dgm:pt modelId="{A2F47A15-E7FF-4040-86B6-2F964DE7D23E}" type="pres">
      <dgm:prSet presAssocID="{2BEC8344-A7D2-4DAA-83B0-F5B1B440C982}" presName="childText" presStyleLbl="conFgAcc1" presStyleIdx="0" presStyleCnt="4">
        <dgm:presLayoutVars>
          <dgm:bulletEnabled val="1"/>
        </dgm:presLayoutVars>
      </dgm:prSet>
      <dgm:spPr/>
    </dgm:pt>
    <dgm:pt modelId="{E4BEF78D-6925-40DF-9269-CA3350343169}" type="pres">
      <dgm:prSet presAssocID="{688D6481-2BCE-41FA-A6E4-CE8614E2A0CA}" presName="spaceBetweenRectangles" presStyleCnt="0"/>
      <dgm:spPr/>
    </dgm:pt>
    <dgm:pt modelId="{EA5D44DA-0F48-4952-B50B-DAE02C52A7D6}" type="pres">
      <dgm:prSet presAssocID="{CDB40BBA-A55E-4FDB-B572-E58C0374A1C6}" presName="parentLin" presStyleCnt="0"/>
      <dgm:spPr/>
    </dgm:pt>
    <dgm:pt modelId="{564FA0C1-4695-432B-B7DD-C90FE738E454}" type="pres">
      <dgm:prSet presAssocID="{CDB40BBA-A55E-4FDB-B572-E58C0374A1C6}" presName="parentLeftMargin" presStyleLbl="node1" presStyleIdx="0" presStyleCnt="4"/>
      <dgm:spPr/>
    </dgm:pt>
    <dgm:pt modelId="{21B71179-E6F5-4FF4-9490-ADADE300F9C5}" type="pres">
      <dgm:prSet presAssocID="{CDB40BBA-A55E-4FDB-B572-E58C0374A1C6}" presName="parentText" presStyleLbl="node1" presStyleIdx="1" presStyleCnt="4">
        <dgm:presLayoutVars>
          <dgm:chMax val="0"/>
          <dgm:bulletEnabled val="1"/>
        </dgm:presLayoutVars>
      </dgm:prSet>
      <dgm:spPr/>
    </dgm:pt>
    <dgm:pt modelId="{5F5A1F61-F93A-4668-8DD2-B10E0C55ACD1}" type="pres">
      <dgm:prSet presAssocID="{CDB40BBA-A55E-4FDB-B572-E58C0374A1C6}" presName="negativeSpace" presStyleCnt="0"/>
      <dgm:spPr/>
    </dgm:pt>
    <dgm:pt modelId="{03D8CA83-574F-420C-9DCC-9AC71B2FCA0F}" type="pres">
      <dgm:prSet presAssocID="{CDB40BBA-A55E-4FDB-B572-E58C0374A1C6}" presName="childText" presStyleLbl="conFgAcc1" presStyleIdx="1" presStyleCnt="4">
        <dgm:presLayoutVars>
          <dgm:bulletEnabled val="1"/>
        </dgm:presLayoutVars>
      </dgm:prSet>
      <dgm:spPr/>
    </dgm:pt>
    <dgm:pt modelId="{5FDED928-B89D-43B5-B4BA-B51C0948D852}" type="pres">
      <dgm:prSet presAssocID="{8A46B194-ABBA-4FDB-9733-D53371298F07}" presName="spaceBetweenRectangles" presStyleCnt="0"/>
      <dgm:spPr/>
    </dgm:pt>
    <dgm:pt modelId="{EC809AD3-4923-4A74-9DC2-E3CFB43B280D}" type="pres">
      <dgm:prSet presAssocID="{F018926C-078F-43CE-8155-820110AAC7A2}" presName="parentLin" presStyleCnt="0"/>
      <dgm:spPr/>
    </dgm:pt>
    <dgm:pt modelId="{629644D3-2DAF-4148-B978-CA6908B715DC}" type="pres">
      <dgm:prSet presAssocID="{F018926C-078F-43CE-8155-820110AAC7A2}" presName="parentLeftMargin" presStyleLbl="node1" presStyleIdx="1" presStyleCnt="4"/>
      <dgm:spPr/>
    </dgm:pt>
    <dgm:pt modelId="{5819A1C5-F364-4EA4-B62A-64FF194509E5}" type="pres">
      <dgm:prSet presAssocID="{F018926C-078F-43CE-8155-820110AAC7A2}" presName="parentText" presStyleLbl="node1" presStyleIdx="2" presStyleCnt="4">
        <dgm:presLayoutVars>
          <dgm:chMax val="0"/>
          <dgm:bulletEnabled val="1"/>
        </dgm:presLayoutVars>
      </dgm:prSet>
      <dgm:spPr/>
    </dgm:pt>
    <dgm:pt modelId="{2A2F0C9A-9C9A-4446-9C14-0270BDF5F09F}" type="pres">
      <dgm:prSet presAssocID="{F018926C-078F-43CE-8155-820110AAC7A2}" presName="negativeSpace" presStyleCnt="0"/>
      <dgm:spPr/>
    </dgm:pt>
    <dgm:pt modelId="{9F7B616E-AEFD-4084-A847-93AD1DF392E3}" type="pres">
      <dgm:prSet presAssocID="{F018926C-078F-43CE-8155-820110AAC7A2}" presName="childText" presStyleLbl="conFgAcc1" presStyleIdx="2" presStyleCnt="4">
        <dgm:presLayoutVars>
          <dgm:bulletEnabled val="1"/>
        </dgm:presLayoutVars>
      </dgm:prSet>
      <dgm:spPr/>
    </dgm:pt>
    <dgm:pt modelId="{B9D06F40-3DA9-4B9D-99CB-2174D1095138}" type="pres">
      <dgm:prSet presAssocID="{8ED19E19-EDE8-4C69-B1AC-3A24F76A7DD1}" presName="spaceBetweenRectangles" presStyleCnt="0"/>
      <dgm:spPr/>
    </dgm:pt>
    <dgm:pt modelId="{73AA24F1-2CFD-4A58-8E14-81E9FFCB8D96}" type="pres">
      <dgm:prSet presAssocID="{B6F4C344-F275-4591-ABF0-64DFEC43BA1A}" presName="parentLin" presStyleCnt="0"/>
      <dgm:spPr/>
    </dgm:pt>
    <dgm:pt modelId="{9B6004A9-7F08-4D53-B475-D0A4D726930E}" type="pres">
      <dgm:prSet presAssocID="{B6F4C344-F275-4591-ABF0-64DFEC43BA1A}" presName="parentLeftMargin" presStyleLbl="node1" presStyleIdx="2" presStyleCnt="4"/>
      <dgm:spPr/>
    </dgm:pt>
    <dgm:pt modelId="{BDD32A96-09F7-4F99-AF9E-4DBC90310D13}" type="pres">
      <dgm:prSet presAssocID="{B6F4C344-F275-4591-ABF0-64DFEC43BA1A}" presName="parentText" presStyleLbl="node1" presStyleIdx="3" presStyleCnt="4">
        <dgm:presLayoutVars>
          <dgm:chMax val="0"/>
          <dgm:bulletEnabled val="1"/>
        </dgm:presLayoutVars>
      </dgm:prSet>
      <dgm:spPr/>
    </dgm:pt>
    <dgm:pt modelId="{147174A2-0ACE-4258-8689-D1E018BB58EF}" type="pres">
      <dgm:prSet presAssocID="{B6F4C344-F275-4591-ABF0-64DFEC43BA1A}" presName="negativeSpace" presStyleCnt="0"/>
      <dgm:spPr/>
    </dgm:pt>
    <dgm:pt modelId="{8DF9713D-33CA-45D3-97B7-87380BA28D87}" type="pres">
      <dgm:prSet presAssocID="{B6F4C344-F275-4591-ABF0-64DFEC43BA1A}" presName="childText" presStyleLbl="conFgAcc1" presStyleIdx="3" presStyleCnt="4">
        <dgm:presLayoutVars>
          <dgm:bulletEnabled val="1"/>
        </dgm:presLayoutVars>
      </dgm:prSet>
      <dgm:spPr/>
    </dgm:pt>
  </dgm:ptLst>
  <dgm:cxnLst>
    <dgm:cxn modelId="{A1084706-7E47-44FF-985A-34673307C844}" srcId="{B6F4C344-F275-4591-ABF0-64DFEC43BA1A}" destId="{AFED4878-E1FD-468F-ACA0-2BCDFB2379EB}" srcOrd="0" destOrd="0" parTransId="{0E06BCEA-B506-431A-860F-AC12A2F071DE}" sibTransId="{478A7873-3B0B-4E99-8E3D-0DAAB1B51CA4}"/>
    <dgm:cxn modelId="{B0331615-445C-4B5C-8953-BCC953E0B637}" srcId="{71546980-665E-4B1C-809D-4B44B41A0435}" destId="{B6F4C344-F275-4591-ABF0-64DFEC43BA1A}" srcOrd="3" destOrd="0" parTransId="{F1FE1FE8-4C8C-4BE7-A08C-713841DCEC61}" sibTransId="{EC9FDC60-92D3-44B2-B09B-E3BC0BE50D43}"/>
    <dgm:cxn modelId="{A9810721-CD12-47AF-AFF7-059F52462E3E}" type="presOf" srcId="{F018926C-078F-43CE-8155-820110AAC7A2}" destId="{5819A1C5-F364-4EA4-B62A-64FF194509E5}" srcOrd="1" destOrd="0" presId="urn:microsoft.com/office/officeart/2005/8/layout/list1"/>
    <dgm:cxn modelId="{1916D941-E602-44E7-ACEA-19E7A6DF0E78}" type="presOf" srcId="{CDB40BBA-A55E-4FDB-B572-E58C0374A1C6}" destId="{21B71179-E6F5-4FF4-9490-ADADE300F9C5}" srcOrd="1" destOrd="0" presId="urn:microsoft.com/office/officeart/2005/8/layout/list1"/>
    <dgm:cxn modelId="{C4E89A6B-3EAD-43FC-84BE-885F8BFEACA3}" type="presOf" srcId="{2BEC8344-A7D2-4DAA-83B0-F5B1B440C982}" destId="{B80621A8-9838-469C-BC8F-29B72CF84BFD}" srcOrd="0" destOrd="0" presId="urn:microsoft.com/office/officeart/2005/8/layout/list1"/>
    <dgm:cxn modelId="{6AB2474D-F1FE-45A8-9192-76607745D563}" type="presOf" srcId="{F018926C-078F-43CE-8155-820110AAC7A2}" destId="{629644D3-2DAF-4148-B978-CA6908B715DC}" srcOrd="0" destOrd="0" presId="urn:microsoft.com/office/officeart/2005/8/layout/list1"/>
    <dgm:cxn modelId="{358A7680-528A-48BE-B137-057E5DC85595}" srcId="{B6F4C344-F275-4591-ABF0-64DFEC43BA1A}" destId="{A12786E9-C09C-4FA9-A1F3-E93C5D675627}" srcOrd="1" destOrd="0" parTransId="{D1EAD548-87B0-4E23-8586-F1007029D0E8}" sibTransId="{AD53FD6F-9318-464F-A3A9-0C05A1BBB457}"/>
    <dgm:cxn modelId="{3A6FC09F-6BF7-4646-82DC-D49767A3BB4C}" type="presOf" srcId="{B6F4C344-F275-4591-ABF0-64DFEC43BA1A}" destId="{9B6004A9-7F08-4D53-B475-D0A4D726930E}" srcOrd="0" destOrd="0" presId="urn:microsoft.com/office/officeart/2005/8/layout/list1"/>
    <dgm:cxn modelId="{BEC730A2-5E17-4B89-97CE-291AEDB4E661}" type="presOf" srcId="{71546980-665E-4B1C-809D-4B44B41A0435}" destId="{3C00EC53-F01C-4B12-9A1C-2F3506009C75}" srcOrd="0" destOrd="0" presId="urn:microsoft.com/office/officeart/2005/8/layout/list1"/>
    <dgm:cxn modelId="{17FD82B6-764D-4EE4-9F91-7F9431387ADD}" srcId="{71546980-665E-4B1C-809D-4B44B41A0435}" destId="{CDB40BBA-A55E-4FDB-B572-E58C0374A1C6}" srcOrd="1" destOrd="0" parTransId="{637104B2-5FED-457E-9CBB-1B2AF6A9F0AC}" sibTransId="{8A46B194-ABBA-4FDB-9733-D53371298F07}"/>
    <dgm:cxn modelId="{A5FD1EBE-0C39-431C-984E-CF58F1418A36}" type="presOf" srcId="{A12786E9-C09C-4FA9-A1F3-E93C5D675627}" destId="{8DF9713D-33CA-45D3-97B7-87380BA28D87}" srcOrd="0" destOrd="1" presId="urn:microsoft.com/office/officeart/2005/8/layout/list1"/>
    <dgm:cxn modelId="{44F6CDD3-E8F4-4F47-AED4-7858C02C85EF}" type="presOf" srcId="{B6F4C344-F275-4591-ABF0-64DFEC43BA1A}" destId="{BDD32A96-09F7-4F99-AF9E-4DBC90310D13}" srcOrd="1" destOrd="0" presId="urn:microsoft.com/office/officeart/2005/8/layout/list1"/>
    <dgm:cxn modelId="{E06670D6-BB27-4AEA-8C14-2E1E3DA30B6B}" srcId="{71546980-665E-4B1C-809D-4B44B41A0435}" destId="{2BEC8344-A7D2-4DAA-83B0-F5B1B440C982}" srcOrd="0" destOrd="0" parTransId="{CDC22701-96D5-4704-80A6-00DB78ACD2AA}" sibTransId="{688D6481-2BCE-41FA-A6E4-CE8614E2A0CA}"/>
    <dgm:cxn modelId="{B8D812E3-F4FB-4BD4-83E4-4B804BA4A98A}" type="presOf" srcId="{2BEC8344-A7D2-4DAA-83B0-F5B1B440C982}" destId="{CA4A2E47-026A-46E1-BEE6-D88EA73F9953}" srcOrd="1" destOrd="0" presId="urn:microsoft.com/office/officeart/2005/8/layout/list1"/>
    <dgm:cxn modelId="{099A5AE4-263A-453C-98C0-3928475DBCC7}" srcId="{71546980-665E-4B1C-809D-4B44B41A0435}" destId="{F018926C-078F-43CE-8155-820110AAC7A2}" srcOrd="2" destOrd="0" parTransId="{4C99A7A8-7AC1-4175-8155-833BBA5ADBEE}" sibTransId="{8ED19E19-EDE8-4C69-B1AC-3A24F76A7DD1}"/>
    <dgm:cxn modelId="{3C3A0EF7-1386-4D05-833A-3C166A289FFC}" type="presOf" srcId="{AFED4878-E1FD-468F-ACA0-2BCDFB2379EB}" destId="{8DF9713D-33CA-45D3-97B7-87380BA28D87}" srcOrd="0" destOrd="0" presId="urn:microsoft.com/office/officeart/2005/8/layout/list1"/>
    <dgm:cxn modelId="{20AA5FFD-0352-41D2-870B-435A0A62B53E}" type="presOf" srcId="{CDB40BBA-A55E-4FDB-B572-E58C0374A1C6}" destId="{564FA0C1-4695-432B-B7DD-C90FE738E454}" srcOrd="0" destOrd="0" presId="urn:microsoft.com/office/officeart/2005/8/layout/list1"/>
    <dgm:cxn modelId="{E972A274-5722-4837-95BA-C1E65F4D3F98}" type="presParOf" srcId="{3C00EC53-F01C-4B12-9A1C-2F3506009C75}" destId="{2BE13B30-AAF3-4415-B918-CC64449826AE}" srcOrd="0" destOrd="0" presId="urn:microsoft.com/office/officeart/2005/8/layout/list1"/>
    <dgm:cxn modelId="{449A912F-CAFF-4CC4-9E3E-EF29C01A3EA4}" type="presParOf" srcId="{2BE13B30-AAF3-4415-B918-CC64449826AE}" destId="{B80621A8-9838-469C-BC8F-29B72CF84BFD}" srcOrd="0" destOrd="0" presId="urn:microsoft.com/office/officeart/2005/8/layout/list1"/>
    <dgm:cxn modelId="{35F3C7E3-5501-47CE-B4F5-1DC761C35952}" type="presParOf" srcId="{2BE13B30-AAF3-4415-B918-CC64449826AE}" destId="{CA4A2E47-026A-46E1-BEE6-D88EA73F9953}" srcOrd="1" destOrd="0" presId="urn:microsoft.com/office/officeart/2005/8/layout/list1"/>
    <dgm:cxn modelId="{05753EDA-8424-4E32-A159-2386CE9AFC05}" type="presParOf" srcId="{3C00EC53-F01C-4B12-9A1C-2F3506009C75}" destId="{ACADF21E-40C9-42B8-9921-3F1F1019517B}" srcOrd="1" destOrd="0" presId="urn:microsoft.com/office/officeart/2005/8/layout/list1"/>
    <dgm:cxn modelId="{CA93EE2C-26D7-45C6-84D0-53E2768588D9}" type="presParOf" srcId="{3C00EC53-F01C-4B12-9A1C-2F3506009C75}" destId="{A2F47A15-E7FF-4040-86B6-2F964DE7D23E}" srcOrd="2" destOrd="0" presId="urn:microsoft.com/office/officeart/2005/8/layout/list1"/>
    <dgm:cxn modelId="{4A180F15-A0D6-4E5C-8F2B-16E191938784}" type="presParOf" srcId="{3C00EC53-F01C-4B12-9A1C-2F3506009C75}" destId="{E4BEF78D-6925-40DF-9269-CA3350343169}" srcOrd="3" destOrd="0" presId="urn:microsoft.com/office/officeart/2005/8/layout/list1"/>
    <dgm:cxn modelId="{2B4A79E8-93FA-4FE6-B405-96BD227F263D}" type="presParOf" srcId="{3C00EC53-F01C-4B12-9A1C-2F3506009C75}" destId="{EA5D44DA-0F48-4952-B50B-DAE02C52A7D6}" srcOrd="4" destOrd="0" presId="urn:microsoft.com/office/officeart/2005/8/layout/list1"/>
    <dgm:cxn modelId="{FD93FAAE-154E-4263-9805-0CE9946BA4B1}" type="presParOf" srcId="{EA5D44DA-0F48-4952-B50B-DAE02C52A7D6}" destId="{564FA0C1-4695-432B-B7DD-C90FE738E454}" srcOrd="0" destOrd="0" presId="urn:microsoft.com/office/officeart/2005/8/layout/list1"/>
    <dgm:cxn modelId="{C2012A93-4087-42BF-961D-42383B248725}" type="presParOf" srcId="{EA5D44DA-0F48-4952-B50B-DAE02C52A7D6}" destId="{21B71179-E6F5-4FF4-9490-ADADE300F9C5}" srcOrd="1" destOrd="0" presId="urn:microsoft.com/office/officeart/2005/8/layout/list1"/>
    <dgm:cxn modelId="{17411014-6713-4A62-9524-06442FC8F62F}" type="presParOf" srcId="{3C00EC53-F01C-4B12-9A1C-2F3506009C75}" destId="{5F5A1F61-F93A-4668-8DD2-B10E0C55ACD1}" srcOrd="5" destOrd="0" presId="urn:microsoft.com/office/officeart/2005/8/layout/list1"/>
    <dgm:cxn modelId="{A5A4A798-E0A4-45FA-9832-271F3E2D8E01}" type="presParOf" srcId="{3C00EC53-F01C-4B12-9A1C-2F3506009C75}" destId="{03D8CA83-574F-420C-9DCC-9AC71B2FCA0F}" srcOrd="6" destOrd="0" presId="urn:microsoft.com/office/officeart/2005/8/layout/list1"/>
    <dgm:cxn modelId="{0805AE8F-4DB3-4BD0-B8EC-BA78E4C4A4AB}" type="presParOf" srcId="{3C00EC53-F01C-4B12-9A1C-2F3506009C75}" destId="{5FDED928-B89D-43B5-B4BA-B51C0948D852}" srcOrd="7" destOrd="0" presId="urn:microsoft.com/office/officeart/2005/8/layout/list1"/>
    <dgm:cxn modelId="{3198D925-84F5-49E3-A290-B97707B5F525}" type="presParOf" srcId="{3C00EC53-F01C-4B12-9A1C-2F3506009C75}" destId="{EC809AD3-4923-4A74-9DC2-E3CFB43B280D}" srcOrd="8" destOrd="0" presId="urn:microsoft.com/office/officeart/2005/8/layout/list1"/>
    <dgm:cxn modelId="{7FE4C405-7C5B-4D72-A46E-D13D41E0567D}" type="presParOf" srcId="{EC809AD3-4923-4A74-9DC2-E3CFB43B280D}" destId="{629644D3-2DAF-4148-B978-CA6908B715DC}" srcOrd="0" destOrd="0" presId="urn:microsoft.com/office/officeart/2005/8/layout/list1"/>
    <dgm:cxn modelId="{7025A63B-4569-4EA3-8A0C-93562B6AA6E8}" type="presParOf" srcId="{EC809AD3-4923-4A74-9DC2-E3CFB43B280D}" destId="{5819A1C5-F364-4EA4-B62A-64FF194509E5}" srcOrd="1" destOrd="0" presId="urn:microsoft.com/office/officeart/2005/8/layout/list1"/>
    <dgm:cxn modelId="{C5F3ECA6-D9F4-4559-9F84-09D34825A881}" type="presParOf" srcId="{3C00EC53-F01C-4B12-9A1C-2F3506009C75}" destId="{2A2F0C9A-9C9A-4446-9C14-0270BDF5F09F}" srcOrd="9" destOrd="0" presId="urn:microsoft.com/office/officeart/2005/8/layout/list1"/>
    <dgm:cxn modelId="{CD9172F0-0877-4D92-A79D-18423F4210A0}" type="presParOf" srcId="{3C00EC53-F01C-4B12-9A1C-2F3506009C75}" destId="{9F7B616E-AEFD-4084-A847-93AD1DF392E3}" srcOrd="10" destOrd="0" presId="urn:microsoft.com/office/officeart/2005/8/layout/list1"/>
    <dgm:cxn modelId="{B386AFA0-CFD2-40C8-B075-0DF3837024C4}" type="presParOf" srcId="{3C00EC53-F01C-4B12-9A1C-2F3506009C75}" destId="{B9D06F40-3DA9-4B9D-99CB-2174D1095138}" srcOrd="11" destOrd="0" presId="urn:microsoft.com/office/officeart/2005/8/layout/list1"/>
    <dgm:cxn modelId="{FD2C603C-8CB9-42D8-A185-7FF8EF81A96D}" type="presParOf" srcId="{3C00EC53-F01C-4B12-9A1C-2F3506009C75}" destId="{73AA24F1-2CFD-4A58-8E14-81E9FFCB8D96}" srcOrd="12" destOrd="0" presId="urn:microsoft.com/office/officeart/2005/8/layout/list1"/>
    <dgm:cxn modelId="{1DEB0FA4-10F7-40E6-B765-427F0A91EF18}" type="presParOf" srcId="{73AA24F1-2CFD-4A58-8E14-81E9FFCB8D96}" destId="{9B6004A9-7F08-4D53-B475-D0A4D726930E}" srcOrd="0" destOrd="0" presId="urn:microsoft.com/office/officeart/2005/8/layout/list1"/>
    <dgm:cxn modelId="{2D592EE3-46A7-4665-8BE8-1574E67BD992}" type="presParOf" srcId="{73AA24F1-2CFD-4A58-8E14-81E9FFCB8D96}" destId="{BDD32A96-09F7-4F99-AF9E-4DBC90310D13}" srcOrd="1" destOrd="0" presId="urn:microsoft.com/office/officeart/2005/8/layout/list1"/>
    <dgm:cxn modelId="{3DE69347-D776-4B53-88FF-D15DA7E71392}" type="presParOf" srcId="{3C00EC53-F01C-4B12-9A1C-2F3506009C75}" destId="{147174A2-0ACE-4258-8689-D1E018BB58EF}" srcOrd="13" destOrd="0" presId="urn:microsoft.com/office/officeart/2005/8/layout/list1"/>
    <dgm:cxn modelId="{D31DC8E7-CEBE-49FA-AA07-9B3FD325A54F}" type="presParOf" srcId="{3C00EC53-F01C-4B12-9A1C-2F3506009C75}" destId="{8DF9713D-33CA-45D3-97B7-87380BA28D87}"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363ED0-5BFD-455B-9B4F-3B657454B8AF}"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n-US"/>
        </a:p>
      </dgm:t>
    </dgm:pt>
    <dgm:pt modelId="{F6E204D6-E9BB-40E3-93D2-74C509089762}">
      <dgm:prSet phldrT="[Text]" custT="1"/>
      <dgm:spPr/>
      <dgm:t>
        <a:bodyPr/>
        <a:lstStyle/>
        <a:p>
          <a:pPr>
            <a:buClrTx/>
            <a:buSzTx/>
            <a:buFontTx/>
            <a:buChar char="•"/>
          </a:pPr>
          <a:r>
            <a:rPr lang="en-US" sz="2400" b="0" i="0" dirty="0"/>
            <a:t>Aided ATLAS in collection of water samples.</a:t>
          </a:r>
          <a:endParaRPr lang="en-US" sz="2400" b="0" dirty="0"/>
        </a:p>
      </dgm:t>
    </dgm:pt>
    <dgm:pt modelId="{FEA3D2CD-F7FA-4223-9280-1977D9D5ED26}" type="parTrans" cxnId="{B1F5922C-DEE5-41DF-8E18-369BECBD3B5F}">
      <dgm:prSet/>
      <dgm:spPr/>
      <dgm:t>
        <a:bodyPr/>
        <a:lstStyle/>
        <a:p>
          <a:endParaRPr lang="en-US" sz="2400">
            <a:solidFill>
              <a:schemeClr val="tx1"/>
            </a:solidFill>
          </a:endParaRPr>
        </a:p>
      </dgm:t>
    </dgm:pt>
    <dgm:pt modelId="{00E6BFA8-3F2B-443F-AE8A-13C43379A11F}" type="sibTrans" cxnId="{B1F5922C-DEE5-41DF-8E18-369BECBD3B5F}">
      <dgm:prSet/>
      <dgm:spPr/>
      <dgm:t>
        <a:bodyPr/>
        <a:lstStyle/>
        <a:p>
          <a:endParaRPr lang="en-US" sz="2400">
            <a:solidFill>
              <a:schemeClr val="tx1"/>
            </a:solidFill>
          </a:endParaRPr>
        </a:p>
      </dgm:t>
    </dgm:pt>
    <dgm:pt modelId="{F4E0FA32-096F-4674-8D95-26DAAF71E37F}">
      <dgm:prSet custT="1"/>
      <dgm:spPr/>
      <dgm:t>
        <a:bodyPr/>
        <a:lstStyle/>
        <a:p>
          <a:r>
            <a:rPr lang="en-US" sz="2400" b="0" i="0" dirty="0"/>
            <a:t>Implemented a call center.</a:t>
          </a:r>
          <a:endParaRPr lang="en-US" sz="2400" dirty="0"/>
        </a:p>
      </dgm:t>
    </dgm:pt>
    <dgm:pt modelId="{0CDFA8A6-9EE1-463C-89D3-9B2900F5B563}" type="parTrans" cxnId="{18EAB396-1FFB-460B-B962-2081AC954978}">
      <dgm:prSet/>
      <dgm:spPr/>
      <dgm:t>
        <a:bodyPr/>
        <a:lstStyle/>
        <a:p>
          <a:endParaRPr lang="en-US" sz="2400"/>
        </a:p>
      </dgm:t>
    </dgm:pt>
    <dgm:pt modelId="{D1294E2A-907C-4DE3-9F28-D689B8A449E1}" type="sibTrans" cxnId="{18EAB396-1FFB-460B-B962-2081AC954978}">
      <dgm:prSet/>
      <dgm:spPr/>
      <dgm:t>
        <a:bodyPr/>
        <a:lstStyle/>
        <a:p>
          <a:endParaRPr lang="en-US" sz="2400"/>
        </a:p>
      </dgm:t>
    </dgm:pt>
    <dgm:pt modelId="{5279443E-A50E-49E9-AD9F-5524C67925DC}">
      <dgm:prSet custT="1"/>
      <dgm:spPr/>
      <dgm:t>
        <a:bodyPr/>
        <a:lstStyle/>
        <a:p>
          <a:r>
            <a:rPr lang="en-US" sz="2400" b="0" i="0" dirty="0"/>
            <a:t>Provided technical assistance with communications.</a:t>
          </a:r>
          <a:endParaRPr lang="en-US" sz="2400" dirty="0"/>
        </a:p>
      </dgm:t>
    </dgm:pt>
    <dgm:pt modelId="{8EF20944-5FBE-45B2-B53C-8C467B1FBA2F}" type="parTrans" cxnId="{25E6CFFF-3D10-403D-8088-1D51BB555DBC}">
      <dgm:prSet/>
      <dgm:spPr/>
      <dgm:t>
        <a:bodyPr/>
        <a:lstStyle/>
        <a:p>
          <a:endParaRPr lang="en-US" sz="2400"/>
        </a:p>
      </dgm:t>
    </dgm:pt>
    <dgm:pt modelId="{A1D0CF5D-C505-444C-863C-48DD6359D4AE}" type="sibTrans" cxnId="{25E6CFFF-3D10-403D-8088-1D51BB555DBC}">
      <dgm:prSet/>
      <dgm:spPr/>
      <dgm:t>
        <a:bodyPr/>
        <a:lstStyle/>
        <a:p>
          <a:endParaRPr lang="en-US" sz="2400"/>
        </a:p>
      </dgm:t>
    </dgm:pt>
    <dgm:pt modelId="{DF257106-B868-4792-86EC-6E3318511984}">
      <dgm:prSet custT="1"/>
      <dgm:spPr/>
      <dgm:t>
        <a:bodyPr/>
        <a:lstStyle/>
        <a:p>
          <a:r>
            <a:rPr lang="en-US" sz="2400" b="0" i="0" dirty="0"/>
            <a:t>Centralized collection and management of data.</a:t>
          </a:r>
          <a:endParaRPr lang="en-US" sz="2400" dirty="0"/>
        </a:p>
      </dgm:t>
    </dgm:pt>
    <dgm:pt modelId="{A86F86DA-9047-4C11-9F84-448D2AD87B4A}" type="parTrans" cxnId="{13898528-E66C-4846-8B0E-5A350475281A}">
      <dgm:prSet/>
      <dgm:spPr/>
      <dgm:t>
        <a:bodyPr/>
        <a:lstStyle/>
        <a:p>
          <a:endParaRPr lang="en-US" sz="2400"/>
        </a:p>
      </dgm:t>
    </dgm:pt>
    <dgm:pt modelId="{80B20A73-AAD9-44D2-BFB2-D877D8946CFD}" type="sibTrans" cxnId="{13898528-E66C-4846-8B0E-5A350475281A}">
      <dgm:prSet/>
      <dgm:spPr/>
      <dgm:t>
        <a:bodyPr/>
        <a:lstStyle/>
        <a:p>
          <a:endParaRPr lang="en-US" sz="2400"/>
        </a:p>
      </dgm:t>
    </dgm:pt>
    <dgm:pt modelId="{9BA3DE09-DD7E-41B3-9919-50E7BC944E7B}">
      <dgm:prSet custT="1"/>
      <dgm:spPr/>
      <dgm:t>
        <a:bodyPr/>
        <a:lstStyle/>
        <a:p>
          <a:r>
            <a:rPr lang="en-US" sz="2400" b="0" i="0" dirty="0"/>
            <a:t>Supported through toxicology analysis and interpretation of test results.</a:t>
          </a:r>
          <a:endParaRPr lang="en-US" sz="2400" dirty="0"/>
        </a:p>
      </dgm:t>
    </dgm:pt>
    <dgm:pt modelId="{26141800-36FF-4BD6-AE5D-8A1C48AD0617}" type="parTrans" cxnId="{C75F30A3-8A64-4C87-855A-BEC65086B036}">
      <dgm:prSet/>
      <dgm:spPr/>
      <dgm:t>
        <a:bodyPr/>
        <a:lstStyle/>
        <a:p>
          <a:endParaRPr lang="en-US" sz="2400"/>
        </a:p>
      </dgm:t>
    </dgm:pt>
    <dgm:pt modelId="{CB180ECA-CC9A-45F2-92C3-53F916E5B4B7}" type="sibTrans" cxnId="{C75F30A3-8A64-4C87-855A-BEC65086B036}">
      <dgm:prSet/>
      <dgm:spPr/>
      <dgm:t>
        <a:bodyPr/>
        <a:lstStyle/>
        <a:p>
          <a:endParaRPr lang="en-US" sz="2400"/>
        </a:p>
      </dgm:t>
    </dgm:pt>
    <dgm:pt modelId="{6F705D0D-9497-4150-B389-D86C59E3757A}">
      <dgm:prSet custT="1"/>
      <dgm:spPr/>
      <dgm:t>
        <a:bodyPr/>
        <a:lstStyle/>
        <a:p>
          <a:r>
            <a:rPr lang="en-US" sz="2400" b="0" i="0" dirty="0"/>
            <a:t>Developed a long-term sampling plan with MCHD.</a:t>
          </a:r>
          <a:endParaRPr lang="en-US" sz="2400" dirty="0"/>
        </a:p>
      </dgm:t>
    </dgm:pt>
    <dgm:pt modelId="{D9EAE782-085E-4540-A02D-D03CF1DC83B8}" type="parTrans" cxnId="{4A1C8DD0-DB41-4C40-AF51-60FA01386337}">
      <dgm:prSet/>
      <dgm:spPr/>
      <dgm:t>
        <a:bodyPr/>
        <a:lstStyle/>
        <a:p>
          <a:endParaRPr lang="en-US" sz="2400"/>
        </a:p>
      </dgm:t>
    </dgm:pt>
    <dgm:pt modelId="{7B38CADC-CC81-4AB8-AA79-6129A21CD867}" type="sibTrans" cxnId="{4A1C8DD0-DB41-4C40-AF51-60FA01386337}">
      <dgm:prSet/>
      <dgm:spPr/>
      <dgm:t>
        <a:bodyPr/>
        <a:lstStyle/>
        <a:p>
          <a:endParaRPr lang="en-US" sz="2400"/>
        </a:p>
      </dgm:t>
    </dgm:pt>
    <dgm:pt modelId="{B9ADE0B4-67B4-4831-858B-E54D773DAA6C}">
      <dgm:prSet custT="1"/>
      <dgm:spPr/>
      <dgm:t>
        <a:bodyPr/>
        <a:lstStyle/>
        <a:p>
          <a:r>
            <a:rPr lang="en-US" sz="2400" b="0" i="0" dirty="0"/>
            <a:t>Collaborated and assisted Monroe County Health Department with result sharing to Michigan residents.</a:t>
          </a:r>
          <a:endParaRPr lang="en-US" sz="2400" dirty="0"/>
        </a:p>
      </dgm:t>
    </dgm:pt>
    <dgm:pt modelId="{71A5A14D-DA9D-4FAF-BE3F-077A8CE87C10}" type="parTrans" cxnId="{A60C8C64-C12B-4054-AF1B-AF390B32E6D3}">
      <dgm:prSet/>
      <dgm:spPr/>
      <dgm:t>
        <a:bodyPr/>
        <a:lstStyle/>
        <a:p>
          <a:endParaRPr lang="en-US" sz="2400"/>
        </a:p>
      </dgm:t>
    </dgm:pt>
    <dgm:pt modelId="{A7CFB76E-E7E6-4436-BAA7-2C200AE8F667}" type="sibTrans" cxnId="{A60C8C64-C12B-4054-AF1B-AF390B32E6D3}">
      <dgm:prSet/>
      <dgm:spPr/>
      <dgm:t>
        <a:bodyPr/>
        <a:lstStyle/>
        <a:p>
          <a:endParaRPr lang="en-US" sz="2400"/>
        </a:p>
      </dgm:t>
    </dgm:pt>
    <dgm:pt modelId="{F959AD70-5008-4CF9-A45F-C2A90D3660E7}" type="pres">
      <dgm:prSet presAssocID="{B2363ED0-5BFD-455B-9B4F-3B657454B8AF}" presName="Name0" presStyleCnt="0">
        <dgm:presLayoutVars>
          <dgm:chMax val="7"/>
          <dgm:chPref val="7"/>
          <dgm:dir/>
        </dgm:presLayoutVars>
      </dgm:prSet>
      <dgm:spPr/>
    </dgm:pt>
    <dgm:pt modelId="{FDA3A2EF-B896-4545-9525-B279851D8790}" type="pres">
      <dgm:prSet presAssocID="{B2363ED0-5BFD-455B-9B4F-3B657454B8AF}" presName="Name1" presStyleCnt="0"/>
      <dgm:spPr/>
    </dgm:pt>
    <dgm:pt modelId="{42395A99-2063-4E97-A9CE-F8345DD8E8A7}" type="pres">
      <dgm:prSet presAssocID="{B2363ED0-5BFD-455B-9B4F-3B657454B8AF}" presName="cycle" presStyleCnt="0"/>
      <dgm:spPr/>
    </dgm:pt>
    <dgm:pt modelId="{1F19079A-96D4-4240-9DD4-D050FF79D142}" type="pres">
      <dgm:prSet presAssocID="{B2363ED0-5BFD-455B-9B4F-3B657454B8AF}" presName="srcNode" presStyleLbl="node1" presStyleIdx="0" presStyleCnt="7"/>
      <dgm:spPr/>
    </dgm:pt>
    <dgm:pt modelId="{AEAF1F4A-CBE8-4118-B30F-271F82C566F1}" type="pres">
      <dgm:prSet presAssocID="{B2363ED0-5BFD-455B-9B4F-3B657454B8AF}" presName="conn" presStyleLbl="parChTrans1D2" presStyleIdx="0" presStyleCnt="1"/>
      <dgm:spPr/>
    </dgm:pt>
    <dgm:pt modelId="{4794A6BC-8350-43BD-9F9C-62E743433097}" type="pres">
      <dgm:prSet presAssocID="{B2363ED0-5BFD-455B-9B4F-3B657454B8AF}" presName="extraNode" presStyleLbl="node1" presStyleIdx="0" presStyleCnt="7"/>
      <dgm:spPr/>
    </dgm:pt>
    <dgm:pt modelId="{754418A3-5BAE-4156-BE40-8E1260BA7D37}" type="pres">
      <dgm:prSet presAssocID="{B2363ED0-5BFD-455B-9B4F-3B657454B8AF}" presName="dstNode" presStyleLbl="node1" presStyleIdx="0" presStyleCnt="7"/>
      <dgm:spPr/>
    </dgm:pt>
    <dgm:pt modelId="{2E62CAA0-1CE3-495E-8EC2-69C0DB4BCBE0}" type="pres">
      <dgm:prSet presAssocID="{F6E204D6-E9BB-40E3-93D2-74C509089762}" presName="text_1" presStyleLbl="node1" presStyleIdx="0" presStyleCnt="7">
        <dgm:presLayoutVars>
          <dgm:bulletEnabled val="1"/>
        </dgm:presLayoutVars>
      </dgm:prSet>
      <dgm:spPr/>
    </dgm:pt>
    <dgm:pt modelId="{C3F936BD-30D3-4622-A22D-0D324C7DC8B0}" type="pres">
      <dgm:prSet presAssocID="{F6E204D6-E9BB-40E3-93D2-74C509089762}" presName="accent_1" presStyleCnt="0"/>
      <dgm:spPr/>
    </dgm:pt>
    <dgm:pt modelId="{0955EF12-55DE-4DBB-977A-6C13F56EE4A5}" type="pres">
      <dgm:prSet presAssocID="{F6E204D6-E9BB-40E3-93D2-74C509089762}" presName="accentRepeatNode" presStyleLbl="solidFgAcc1" presStyleIdx="0" presStyleCnt="7"/>
      <dgm:spPr/>
    </dgm:pt>
    <dgm:pt modelId="{FE2EC2FE-4C4A-4BBF-AEBD-1A7308A033B7}" type="pres">
      <dgm:prSet presAssocID="{F4E0FA32-096F-4674-8D95-26DAAF71E37F}" presName="text_2" presStyleLbl="node1" presStyleIdx="1" presStyleCnt="7">
        <dgm:presLayoutVars>
          <dgm:bulletEnabled val="1"/>
        </dgm:presLayoutVars>
      </dgm:prSet>
      <dgm:spPr/>
    </dgm:pt>
    <dgm:pt modelId="{E8E8635F-CC57-4B14-9B60-5C7B2EA22B99}" type="pres">
      <dgm:prSet presAssocID="{F4E0FA32-096F-4674-8D95-26DAAF71E37F}" presName="accent_2" presStyleCnt="0"/>
      <dgm:spPr/>
    </dgm:pt>
    <dgm:pt modelId="{E591D1B6-AFD3-41EF-B848-F8244F9A0B67}" type="pres">
      <dgm:prSet presAssocID="{F4E0FA32-096F-4674-8D95-26DAAF71E37F}" presName="accentRepeatNode" presStyleLbl="solidFgAcc1" presStyleIdx="1" presStyleCnt="7"/>
      <dgm:spPr/>
    </dgm:pt>
    <dgm:pt modelId="{4DEC731F-75C8-47CA-B8C6-9EBA1CD147CC}" type="pres">
      <dgm:prSet presAssocID="{5279443E-A50E-49E9-AD9F-5524C67925DC}" presName="text_3" presStyleLbl="node1" presStyleIdx="2" presStyleCnt="7">
        <dgm:presLayoutVars>
          <dgm:bulletEnabled val="1"/>
        </dgm:presLayoutVars>
      </dgm:prSet>
      <dgm:spPr/>
    </dgm:pt>
    <dgm:pt modelId="{736B8961-C434-4D03-83BF-9B3BBF2B0B5F}" type="pres">
      <dgm:prSet presAssocID="{5279443E-A50E-49E9-AD9F-5524C67925DC}" presName="accent_3" presStyleCnt="0"/>
      <dgm:spPr/>
    </dgm:pt>
    <dgm:pt modelId="{1D89D321-3C32-41CF-84D9-16503D92C7CA}" type="pres">
      <dgm:prSet presAssocID="{5279443E-A50E-49E9-AD9F-5524C67925DC}" presName="accentRepeatNode" presStyleLbl="solidFgAcc1" presStyleIdx="2" presStyleCnt="7"/>
      <dgm:spPr/>
    </dgm:pt>
    <dgm:pt modelId="{CCD36EB1-A9EF-497D-BC6E-7671B65F2057}" type="pres">
      <dgm:prSet presAssocID="{DF257106-B868-4792-86EC-6E3318511984}" presName="text_4" presStyleLbl="node1" presStyleIdx="3" presStyleCnt="7">
        <dgm:presLayoutVars>
          <dgm:bulletEnabled val="1"/>
        </dgm:presLayoutVars>
      </dgm:prSet>
      <dgm:spPr/>
    </dgm:pt>
    <dgm:pt modelId="{63B79B91-6583-4704-932D-49CD3AD7AAEF}" type="pres">
      <dgm:prSet presAssocID="{DF257106-B868-4792-86EC-6E3318511984}" presName="accent_4" presStyleCnt="0"/>
      <dgm:spPr/>
    </dgm:pt>
    <dgm:pt modelId="{62AE39F7-8F06-46B9-B536-F1F5674A90C4}" type="pres">
      <dgm:prSet presAssocID="{DF257106-B868-4792-86EC-6E3318511984}" presName="accentRepeatNode" presStyleLbl="solidFgAcc1" presStyleIdx="3" presStyleCnt="7"/>
      <dgm:spPr/>
    </dgm:pt>
    <dgm:pt modelId="{96C8CA65-65B2-464A-839E-8338DD1DBC99}" type="pres">
      <dgm:prSet presAssocID="{9BA3DE09-DD7E-41B3-9919-50E7BC944E7B}" presName="text_5" presStyleLbl="node1" presStyleIdx="4" presStyleCnt="7">
        <dgm:presLayoutVars>
          <dgm:bulletEnabled val="1"/>
        </dgm:presLayoutVars>
      </dgm:prSet>
      <dgm:spPr/>
    </dgm:pt>
    <dgm:pt modelId="{4789088D-86FE-4EC8-AA4F-A99429D4395C}" type="pres">
      <dgm:prSet presAssocID="{9BA3DE09-DD7E-41B3-9919-50E7BC944E7B}" presName="accent_5" presStyleCnt="0"/>
      <dgm:spPr/>
    </dgm:pt>
    <dgm:pt modelId="{9B48F897-8272-4CD0-A84F-1E92B9101314}" type="pres">
      <dgm:prSet presAssocID="{9BA3DE09-DD7E-41B3-9919-50E7BC944E7B}" presName="accentRepeatNode" presStyleLbl="solidFgAcc1" presStyleIdx="4" presStyleCnt="7"/>
      <dgm:spPr/>
    </dgm:pt>
    <dgm:pt modelId="{2697292F-9056-453B-84F0-24952693B445}" type="pres">
      <dgm:prSet presAssocID="{B9ADE0B4-67B4-4831-858B-E54D773DAA6C}" presName="text_6" presStyleLbl="node1" presStyleIdx="5" presStyleCnt="7" custScaleY="125832">
        <dgm:presLayoutVars>
          <dgm:bulletEnabled val="1"/>
        </dgm:presLayoutVars>
      </dgm:prSet>
      <dgm:spPr/>
    </dgm:pt>
    <dgm:pt modelId="{D4ADFDF0-BFE7-47FF-B7BC-F0BAD9FCE0AB}" type="pres">
      <dgm:prSet presAssocID="{B9ADE0B4-67B4-4831-858B-E54D773DAA6C}" presName="accent_6" presStyleCnt="0"/>
      <dgm:spPr/>
    </dgm:pt>
    <dgm:pt modelId="{AD05C1D9-EE68-4D5C-B8B8-F4FD1009F829}" type="pres">
      <dgm:prSet presAssocID="{B9ADE0B4-67B4-4831-858B-E54D773DAA6C}" presName="accentRepeatNode" presStyleLbl="solidFgAcc1" presStyleIdx="5" presStyleCnt="7"/>
      <dgm:spPr/>
    </dgm:pt>
    <dgm:pt modelId="{7B3A8776-0427-4106-B2E9-49A4017B22DF}" type="pres">
      <dgm:prSet presAssocID="{6F705D0D-9497-4150-B389-D86C59E3757A}" presName="text_7" presStyleLbl="node1" presStyleIdx="6" presStyleCnt="7">
        <dgm:presLayoutVars>
          <dgm:bulletEnabled val="1"/>
        </dgm:presLayoutVars>
      </dgm:prSet>
      <dgm:spPr/>
    </dgm:pt>
    <dgm:pt modelId="{E800B9AD-7A72-4A80-974A-2A9BBC1E44DD}" type="pres">
      <dgm:prSet presAssocID="{6F705D0D-9497-4150-B389-D86C59E3757A}" presName="accent_7" presStyleCnt="0"/>
      <dgm:spPr/>
    </dgm:pt>
    <dgm:pt modelId="{BB1A7222-A3D8-43F6-8EB5-1D89260F0DDC}" type="pres">
      <dgm:prSet presAssocID="{6F705D0D-9497-4150-B389-D86C59E3757A}" presName="accentRepeatNode" presStyleLbl="solidFgAcc1" presStyleIdx="6" presStyleCnt="7"/>
      <dgm:spPr/>
    </dgm:pt>
  </dgm:ptLst>
  <dgm:cxnLst>
    <dgm:cxn modelId="{9AA4D512-6BFC-488E-8BC2-81ED12436F98}" type="presOf" srcId="{00E6BFA8-3F2B-443F-AE8A-13C43379A11F}" destId="{AEAF1F4A-CBE8-4118-B30F-271F82C566F1}" srcOrd="0" destOrd="0" presId="urn:microsoft.com/office/officeart/2008/layout/VerticalCurvedList"/>
    <dgm:cxn modelId="{13898528-E66C-4846-8B0E-5A350475281A}" srcId="{B2363ED0-5BFD-455B-9B4F-3B657454B8AF}" destId="{DF257106-B868-4792-86EC-6E3318511984}" srcOrd="3" destOrd="0" parTransId="{A86F86DA-9047-4C11-9F84-448D2AD87B4A}" sibTransId="{80B20A73-AAD9-44D2-BFB2-D877D8946CFD}"/>
    <dgm:cxn modelId="{B1F5922C-DEE5-41DF-8E18-369BECBD3B5F}" srcId="{B2363ED0-5BFD-455B-9B4F-3B657454B8AF}" destId="{F6E204D6-E9BB-40E3-93D2-74C509089762}" srcOrd="0" destOrd="0" parTransId="{FEA3D2CD-F7FA-4223-9280-1977D9D5ED26}" sibTransId="{00E6BFA8-3F2B-443F-AE8A-13C43379A11F}"/>
    <dgm:cxn modelId="{92C88B44-40B4-4918-8AEC-257554749A85}" type="presOf" srcId="{DF257106-B868-4792-86EC-6E3318511984}" destId="{CCD36EB1-A9EF-497D-BC6E-7671B65F2057}" srcOrd="0" destOrd="0" presId="urn:microsoft.com/office/officeart/2008/layout/VerticalCurvedList"/>
    <dgm:cxn modelId="{A60C8C64-C12B-4054-AF1B-AF390B32E6D3}" srcId="{B2363ED0-5BFD-455B-9B4F-3B657454B8AF}" destId="{B9ADE0B4-67B4-4831-858B-E54D773DAA6C}" srcOrd="5" destOrd="0" parTransId="{71A5A14D-DA9D-4FAF-BE3F-077A8CE87C10}" sibTransId="{A7CFB76E-E7E6-4436-BAA7-2C200AE8F667}"/>
    <dgm:cxn modelId="{B220C050-937C-41A0-80E4-2D9E1A8C1176}" type="presOf" srcId="{B9ADE0B4-67B4-4831-858B-E54D773DAA6C}" destId="{2697292F-9056-453B-84F0-24952693B445}" srcOrd="0" destOrd="0" presId="urn:microsoft.com/office/officeart/2008/layout/VerticalCurvedList"/>
    <dgm:cxn modelId="{18EAB396-1FFB-460B-B962-2081AC954978}" srcId="{B2363ED0-5BFD-455B-9B4F-3B657454B8AF}" destId="{F4E0FA32-096F-4674-8D95-26DAAF71E37F}" srcOrd="1" destOrd="0" parTransId="{0CDFA8A6-9EE1-463C-89D3-9B2900F5B563}" sibTransId="{D1294E2A-907C-4DE3-9F28-D689B8A449E1}"/>
    <dgm:cxn modelId="{149DBB98-386B-4E51-B5FB-2854B54FA3CD}" type="presOf" srcId="{B2363ED0-5BFD-455B-9B4F-3B657454B8AF}" destId="{F959AD70-5008-4CF9-A45F-C2A90D3660E7}" srcOrd="0" destOrd="0" presId="urn:microsoft.com/office/officeart/2008/layout/VerticalCurvedList"/>
    <dgm:cxn modelId="{C75F30A3-8A64-4C87-855A-BEC65086B036}" srcId="{B2363ED0-5BFD-455B-9B4F-3B657454B8AF}" destId="{9BA3DE09-DD7E-41B3-9919-50E7BC944E7B}" srcOrd="4" destOrd="0" parTransId="{26141800-36FF-4BD6-AE5D-8A1C48AD0617}" sibTransId="{CB180ECA-CC9A-45F2-92C3-53F916E5B4B7}"/>
    <dgm:cxn modelId="{91A0C0C2-583F-4175-8192-6F3E915C8303}" type="presOf" srcId="{5279443E-A50E-49E9-AD9F-5524C67925DC}" destId="{4DEC731F-75C8-47CA-B8C6-9EBA1CD147CC}" srcOrd="0" destOrd="0" presId="urn:microsoft.com/office/officeart/2008/layout/VerticalCurvedList"/>
    <dgm:cxn modelId="{4A1C8DD0-DB41-4C40-AF51-60FA01386337}" srcId="{B2363ED0-5BFD-455B-9B4F-3B657454B8AF}" destId="{6F705D0D-9497-4150-B389-D86C59E3757A}" srcOrd="6" destOrd="0" parTransId="{D9EAE782-085E-4540-A02D-D03CF1DC83B8}" sibTransId="{7B38CADC-CC81-4AB8-AA79-6129A21CD867}"/>
    <dgm:cxn modelId="{0D81DBDD-D20B-43DB-9591-0195F832487F}" type="presOf" srcId="{F6E204D6-E9BB-40E3-93D2-74C509089762}" destId="{2E62CAA0-1CE3-495E-8EC2-69C0DB4BCBE0}" srcOrd="0" destOrd="0" presId="urn:microsoft.com/office/officeart/2008/layout/VerticalCurvedList"/>
    <dgm:cxn modelId="{F3EFC5E2-7D28-4B74-BA30-D381255BDCDF}" type="presOf" srcId="{F4E0FA32-096F-4674-8D95-26DAAF71E37F}" destId="{FE2EC2FE-4C4A-4BBF-AEBD-1A7308A033B7}" srcOrd="0" destOrd="0" presId="urn:microsoft.com/office/officeart/2008/layout/VerticalCurvedList"/>
    <dgm:cxn modelId="{CD5875F4-B0B4-4FDC-B137-115232B02C0E}" type="presOf" srcId="{9BA3DE09-DD7E-41B3-9919-50E7BC944E7B}" destId="{96C8CA65-65B2-464A-839E-8338DD1DBC99}" srcOrd="0" destOrd="0" presId="urn:microsoft.com/office/officeart/2008/layout/VerticalCurvedList"/>
    <dgm:cxn modelId="{38661FF5-02B8-4E99-92D7-0EEF327CDBFE}" type="presOf" srcId="{6F705D0D-9497-4150-B389-D86C59E3757A}" destId="{7B3A8776-0427-4106-B2E9-49A4017B22DF}" srcOrd="0" destOrd="0" presId="urn:microsoft.com/office/officeart/2008/layout/VerticalCurvedList"/>
    <dgm:cxn modelId="{25E6CFFF-3D10-403D-8088-1D51BB555DBC}" srcId="{B2363ED0-5BFD-455B-9B4F-3B657454B8AF}" destId="{5279443E-A50E-49E9-AD9F-5524C67925DC}" srcOrd="2" destOrd="0" parTransId="{8EF20944-5FBE-45B2-B53C-8C467B1FBA2F}" sibTransId="{A1D0CF5D-C505-444C-863C-48DD6359D4AE}"/>
    <dgm:cxn modelId="{FF6542AB-8DCE-45B3-9F80-57404F2F7F20}" type="presParOf" srcId="{F959AD70-5008-4CF9-A45F-C2A90D3660E7}" destId="{FDA3A2EF-B896-4545-9525-B279851D8790}" srcOrd="0" destOrd="0" presId="urn:microsoft.com/office/officeart/2008/layout/VerticalCurvedList"/>
    <dgm:cxn modelId="{28DE26B9-8982-4BF4-AB98-B9E4E10CCA90}" type="presParOf" srcId="{FDA3A2EF-B896-4545-9525-B279851D8790}" destId="{42395A99-2063-4E97-A9CE-F8345DD8E8A7}" srcOrd="0" destOrd="0" presId="urn:microsoft.com/office/officeart/2008/layout/VerticalCurvedList"/>
    <dgm:cxn modelId="{287A56A7-62CE-4C24-8798-F766E30997E5}" type="presParOf" srcId="{42395A99-2063-4E97-A9CE-F8345DD8E8A7}" destId="{1F19079A-96D4-4240-9DD4-D050FF79D142}" srcOrd="0" destOrd="0" presId="urn:microsoft.com/office/officeart/2008/layout/VerticalCurvedList"/>
    <dgm:cxn modelId="{AE2EEA7A-EE84-437D-8B62-FE0093792F99}" type="presParOf" srcId="{42395A99-2063-4E97-A9CE-F8345DD8E8A7}" destId="{AEAF1F4A-CBE8-4118-B30F-271F82C566F1}" srcOrd="1" destOrd="0" presId="urn:microsoft.com/office/officeart/2008/layout/VerticalCurvedList"/>
    <dgm:cxn modelId="{73C6FA05-9974-40F1-B8FD-81E6B8052D4A}" type="presParOf" srcId="{42395A99-2063-4E97-A9CE-F8345DD8E8A7}" destId="{4794A6BC-8350-43BD-9F9C-62E743433097}" srcOrd="2" destOrd="0" presId="urn:microsoft.com/office/officeart/2008/layout/VerticalCurvedList"/>
    <dgm:cxn modelId="{64DE0CF2-C8B4-4850-B386-41FF95E1C7C6}" type="presParOf" srcId="{42395A99-2063-4E97-A9CE-F8345DD8E8A7}" destId="{754418A3-5BAE-4156-BE40-8E1260BA7D37}" srcOrd="3" destOrd="0" presId="urn:microsoft.com/office/officeart/2008/layout/VerticalCurvedList"/>
    <dgm:cxn modelId="{7DDFBFB5-B04D-4E8D-AB8E-9C43D842AABC}" type="presParOf" srcId="{FDA3A2EF-B896-4545-9525-B279851D8790}" destId="{2E62CAA0-1CE3-495E-8EC2-69C0DB4BCBE0}" srcOrd="1" destOrd="0" presId="urn:microsoft.com/office/officeart/2008/layout/VerticalCurvedList"/>
    <dgm:cxn modelId="{E67DE5A0-FE1A-4CA6-835E-6937F3F2F482}" type="presParOf" srcId="{FDA3A2EF-B896-4545-9525-B279851D8790}" destId="{C3F936BD-30D3-4622-A22D-0D324C7DC8B0}" srcOrd="2" destOrd="0" presId="urn:microsoft.com/office/officeart/2008/layout/VerticalCurvedList"/>
    <dgm:cxn modelId="{6EBBAC61-EA14-4BC8-A0F9-532348F73F50}" type="presParOf" srcId="{C3F936BD-30D3-4622-A22D-0D324C7DC8B0}" destId="{0955EF12-55DE-4DBB-977A-6C13F56EE4A5}" srcOrd="0" destOrd="0" presId="urn:microsoft.com/office/officeart/2008/layout/VerticalCurvedList"/>
    <dgm:cxn modelId="{085D609F-34F8-4133-A24C-2855E3DD904B}" type="presParOf" srcId="{FDA3A2EF-B896-4545-9525-B279851D8790}" destId="{FE2EC2FE-4C4A-4BBF-AEBD-1A7308A033B7}" srcOrd="3" destOrd="0" presId="urn:microsoft.com/office/officeart/2008/layout/VerticalCurvedList"/>
    <dgm:cxn modelId="{F709148D-B5F4-47AB-8942-0AEFA36D58C6}" type="presParOf" srcId="{FDA3A2EF-B896-4545-9525-B279851D8790}" destId="{E8E8635F-CC57-4B14-9B60-5C7B2EA22B99}" srcOrd="4" destOrd="0" presId="urn:microsoft.com/office/officeart/2008/layout/VerticalCurvedList"/>
    <dgm:cxn modelId="{D7D086B0-2F56-4509-9257-D3560711CA5F}" type="presParOf" srcId="{E8E8635F-CC57-4B14-9B60-5C7B2EA22B99}" destId="{E591D1B6-AFD3-41EF-B848-F8244F9A0B67}" srcOrd="0" destOrd="0" presId="urn:microsoft.com/office/officeart/2008/layout/VerticalCurvedList"/>
    <dgm:cxn modelId="{1F446158-D228-432B-BAC7-6D6E4DE42777}" type="presParOf" srcId="{FDA3A2EF-B896-4545-9525-B279851D8790}" destId="{4DEC731F-75C8-47CA-B8C6-9EBA1CD147CC}" srcOrd="5" destOrd="0" presId="urn:microsoft.com/office/officeart/2008/layout/VerticalCurvedList"/>
    <dgm:cxn modelId="{2C1E5A35-6006-43E2-AF21-7678E61E6AC0}" type="presParOf" srcId="{FDA3A2EF-B896-4545-9525-B279851D8790}" destId="{736B8961-C434-4D03-83BF-9B3BBF2B0B5F}" srcOrd="6" destOrd="0" presId="urn:microsoft.com/office/officeart/2008/layout/VerticalCurvedList"/>
    <dgm:cxn modelId="{DA588ABB-CB62-499B-87CF-943AD4C91434}" type="presParOf" srcId="{736B8961-C434-4D03-83BF-9B3BBF2B0B5F}" destId="{1D89D321-3C32-41CF-84D9-16503D92C7CA}" srcOrd="0" destOrd="0" presId="urn:microsoft.com/office/officeart/2008/layout/VerticalCurvedList"/>
    <dgm:cxn modelId="{5BB63222-6F80-4628-96F6-D2219E7D2C66}" type="presParOf" srcId="{FDA3A2EF-B896-4545-9525-B279851D8790}" destId="{CCD36EB1-A9EF-497D-BC6E-7671B65F2057}" srcOrd="7" destOrd="0" presId="urn:microsoft.com/office/officeart/2008/layout/VerticalCurvedList"/>
    <dgm:cxn modelId="{17A170A4-7845-4A01-AD09-EBC77EAE23C7}" type="presParOf" srcId="{FDA3A2EF-B896-4545-9525-B279851D8790}" destId="{63B79B91-6583-4704-932D-49CD3AD7AAEF}" srcOrd="8" destOrd="0" presId="urn:microsoft.com/office/officeart/2008/layout/VerticalCurvedList"/>
    <dgm:cxn modelId="{12C762B9-991F-4277-807A-93589604AF92}" type="presParOf" srcId="{63B79B91-6583-4704-932D-49CD3AD7AAEF}" destId="{62AE39F7-8F06-46B9-B536-F1F5674A90C4}" srcOrd="0" destOrd="0" presId="urn:microsoft.com/office/officeart/2008/layout/VerticalCurvedList"/>
    <dgm:cxn modelId="{9CE7A994-B624-4FAD-8F8F-352A94A3373F}" type="presParOf" srcId="{FDA3A2EF-B896-4545-9525-B279851D8790}" destId="{96C8CA65-65B2-464A-839E-8338DD1DBC99}" srcOrd="9" destOrd="0" presId="urn:microsoft.com/office/officeart/2008/layout/VerticalCurvedList"/>
    <dgm:cxn modelId="{6ECC3199-0DED-4AE9-A634-F9FC6C7AE8BA}" type="presParOf" srcId="{FDA3A2EF-B896-4545-9525-B279851D8790}" destId="{4789088D-86FE-4EC8-AA4F-A99429D4395C}" srcOrd="10" destOrd="0" presId="urn:microsoft.com/office/officeart/2008/layout/VerticalCurvedList"/>
    <dgm:cxn modelId="{0EFDD5BE-DB0D-4E85-9811-E9C84497030F}" type="presParOf" srcId="{4789088D-86FE-4EC8-AA4F-A99429D4395C}" destId="{9B48F897-8272-4CD0-A84F-1E92B9101314}" srcOrd="0" destOrd="0" presId="urn:microsoft.com/office/officeart/2008/layout/VerticalCurvedList"/>
    <dgm:cxn modelId="{BDFB7508-5EC4-4D96-9C79-31AE76464DF2}" type="presParOf" srcId="{FDA3A2EF-B896-4545-9525-B279851D8790}" destId="{2697292F-9056-453B-84F0-24952693B445}" srcOrd="11" destOrd="0" presId="urn:microsoft.com/office/officeart/2008/layout/VerticalCurvedList"/>
    <dgm:cxn modelId="{2151BA5E-B368-4F01-B8E4-E6E4E0D35C6E}" type="presParOf" srcId="{FDA3A2EF-B896-4545-9525-B279851D8790}" destId="{D4ADFDF0-BFE7-47FF-B7BC-F0BAD9FCE0AB}" srcOrd="12" destOrd="0" presId="urn:microsoft.com/office/officeart/2008/layout/VerticalCurvedList"/>
    <dgm:cxn modelId="{17E33003-3E92-4951-AA41-F90D8F1E8941}" type="presParOf" srcId="{D4ADFDF0-BFE7-47FF-B7BC-F0BAD9FCE0AB}" destId="{AD05C1D9-EE68-4D5C-B8B8-F4FD1009F829}" srcOrd="0" destOrd="0" presId="urn:microsoft.com/office/officeart/2008/layout/VerticalCurvedList"/>
    <dgm:cxn modelId="{6F55A010-7B49-4147-8570-4B2DA0AC14CF}" type="presParOf" srcId="{FDA3A2EF-B896-4545-9525-B279851D8790}" destId="{7B3A8776-0427-4106-B2E9-49A4017B22DF}" srcOrd="13" destOrd="0" presId="urn:microsoft.com/office/officeart/2008/layout/VerticalCurvedList"/>
    <dgm:cxn modelId="{F171BF74-ED55-4374-9CFD-DB8527C5F724}" type="presParOf" srcId="{FDA3A2EF-B896-4545-9525-B279851D8790}" destId="{E800B9AD-7A72-4A80-974A-2A9BBC1E44DD}" srcOrd="14" destOrd="0" presId="urn:microsoft.com/office/officeart/2008/layout/VerticalCurvedList"/>
    <dgm:cxn modelId="{A4552962-D748-4BA7-916E-E7A526E06449}" type="presParOf" srcId="{E800B9AD-7A72-4A80-974A-2A9BBC1E44DD}" destId="{BB1A7222-A3D8-43F6-8EB5-1D89260F0DD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495D0C8-0022-4AFD-9572-42D57501B8EA}"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3083AD44-76E0-4489-8472-28C17A635DF6}">
      <dgm:prSet/>
      <dgm:spPr/>
      <dgm:t>
        <a:bodyPr/>
        <a:lstStyle/>
        <a:p>
          <a:pPr algn="ctr"/>
          <a:r>
            <a:rPr lang="en-US" b="1" i="0" dirty="0"/>
            <a:t>Strength – key findings: </a:t>
          </a:r>
          <a:endParaRPr lang="en-US" dirty="0"/>
        </a:p>
      </dgm:t>
    </dgm:pt>
    <dgm:pt modelId="{6A17570D-117B-41D7-A624-AAEFB4049ED1}" type="parTrans" cxnId="{AC8F08A6-775E-4216-B47F-96AFB606B4A5}">
      <dgm:prSet/>
      <dgm:spPr/>
      <dgm:t>
        <a:bodyPr/>
        <a:lstStyle/>
        <a:p>
          <a:endParaRPr lang="en-US"/>
        </a:p>
      </dgm:t>
    </dgm:pt>
    <dgm:pt modelId="{61F00898-C848-4062-831B-931157482B72}" type="sibTrans" cxnId="{AC8F08A6-775E-4216-B47F-96AFB606B4A5}">
      <dgm:prSet/>
      <dgm:spPr/>
      <dgm:t>
        <a:bodyPr/>
        <a:lstStyle/>
        <a:p>
          <a:endParaRPr lang="en-US"/>
        </a:p>
      </dgm:t>
    </dgm:pt>
    <dgm:pt modelId="{C8F65B2B-46B7-4209-BB57-56C7C503E7D0}">
      <dgm:prSet/>
      <dgm:spPr/>
      <dgm:t>
        <a:bodyPr/>
        <a:lstStyle/>
        <a:p>
          <a:pPr algn="l">
            <a:lnSpc>
              <a:spcPct val="100000"/>
            </a:lnSpc>
          </a:pPr>
          <a:r>
            <a:rPr lang="en-US" b="0" i="0" dirty="0"/>
            <a:t>Initial risk identification and collaboration.</a:t>
          </a:r>
          <a:endParaRPr lang="en-US" dirty="0"/>
        </a:p>
      </dgm:t>
    </dgm:pt>
    <dgm:pt modelId="{8F8F50C6-78F0-4961-9E00-F59FA84E2815}" type="parTrans" cxnId="{54C31237-072E-4E4F-BB14-944F3A37C81C}">
      <dgm:prSet/>
      <dgm:spPr/>
      <dgm:t>
        <a:bodyPr/>
        <a:lstStyle/>
        <a:p>
          <a:endParaRPr lang="en-US"/>
        </a:p>
      </dgm:t>
    </dgm:pt>
    <dgm:pt modelId="{E9704D01-42DF-4A64-8015-79ADC46FD4BD}" type="sibTrans" cxnId="{54C31237-072E-4E4F-BB14-944F3A37C81C}">
      <dgm:prSet/>
      <dgm:spPr/>
      <dgm:t>
        <a:bodyPr/>
        <a:lstStyle/>
        <a:p>
          <a:endParaRPr lang="en-US"/>
        </a:p>
      </dgm:t>
    </dgm:pt>
    <dgm:pt modelId="{698879DC-C7F0-4065-8FBB-D074CE555A79}">
      <dgm:prSet/>
      <dgm:spPr/>
      <dgm:t>
        <a:bodyPr/>
        <a:lstStyle/>
        <a:p>
          <a:pPr algn="l">
            <a:lnSpc>
              <a:spcPct val="100000"/>
            </a:lnSpc>
          </a:pPr>
          <a:r>
            <a:rPr lang="en-US" b="0" i="0" dirty="0"/>
            <a:t>Response Planning Unit (RPU) activation.</a:t>
          </a:r>
          <a:endParaRPr lang="en-US" dirty="0"/>
        </a:p>
      </dgm:t>
    </dgm:pt>
    <dgm:pt modelId="{269BF39B-D566-45C2-B75C-9E38F716E66F}" type="parTrans" cxnId="{E6D1B4A3-F122-4F61-9E67-DA1C2ED0ED07}">
      <dgm:prSet/>
      <dgm:spPr/>
      <dgm:t>
        <a:bodyPr/>
        <a:lstStyle/>
        <a:p>
          <a:endParaRPr lang="en-US"/>
        </a:p>
      </dgm:t>
    </dgm:pt>
    <dgm:pt modelId="{A7B45A71-4608-4F54-9FAB-3D06AA08147A}" type="sibTrans" cxnId="{E6D1B4A3-F122-4F61-9E67-DA1C2ED0ED07}">
      <dgm:prSet/>
      <dgm:spPr/>
      <dgm:t>
        <a:bodyPr/>
        <a:lstStyle/>
        <a:p>
          <a:endParaRPr lang="en-US"/>
        </a:p>
      </dgm:t>
    </dgm:pt>
    <dgm:pt modelId="{C9635D63-178A-4706-BCAE-91109C455C44}">
      <dgm:prSet/>
      <dgm:spPr/>
      <dgm:t>
        <a:bodyPr/>
        <a:lstStyle/>
        <a:p>
          <a:pPr algn="l">
            <a:lnSpc>
              <a:spcPct val="100000"/>
            </a:lnSpc>
          </a:pPr>
          <a:r>
            <a:rPr lang="en-US" b="0" i="0" dirty="0"/>
            <a:t>Virtual operations center implementation.</a:t>
          </a:r>
          <a:endParaRPr lang="en-US" dirty="0"/>
        </a:p>
      </dgm:t>
    </dgm:pt>
    <dgm:pt modelId="{2C577DD3-47EF-4B8E-852D-980AF6E813A1}" type="parTrans" cxnId="{8CDAC0A8-12D8-4675-91B5-620861ABEAC5}">
      <dgm:prSet/>
      <dgm:spPr/>
      <dgm:t>
        <a:bodyPr/>
        <a:lstStyle/>
        <a:p>
          <a:endParaRPr lang="en-US"/>
        </a:p>
      </dgm:t>
    </dgm:pt>
    <dgm:pt modelId="{E4AFE95E-AE8C-41C3-826B-95ACEDB5ADAC}" type="sibTrans" cxnId="{8CDAC0A8-12D8-4675-91B5-620861ABEAC5}">
      <dgm:prSet/>
      <dgm:spPr/>
      <dgm:t>
        <a:bodyPr/>
        <a:lstStyle/>
        <a:p>
          <a:endParaRPr lang="en-US"/>
        </a:p>
      </dgm:t>
    </dgm:pt>
    <dgm:pt modelId="{949C2EAA-7AF9-4DCA-9926-B85042CBB3DE}">
      <dgm:prSet/>
      <dgm:spPr/>
      <dgm:t>
        <a:bodyPr/>
        <a:lstStyle/>
        <a:p>
          <a:pPr algn="ctr"/>
          <a:r>
            <a:rPr lang="en-US" b="1" i="0" dirty="0"/>
            <a:t>Area for improvement – key findings: </a:t>
          </a:r>
          <a:endParaRPr lang="en-US" dirty="0"/>
        </a:p>
      </dgm:t>
    </dgm:pt>
    <dgm:pt modelId="{0046959B-BEF9-4C61-8F55-2E47EF12B1CC}" type="parTrans" cxnId="{A32A4F2B-BD22-4EA3-8B96-5349EC78B87B}">
      <dgm:prSet/>
      <dgm:spPr/>
      <dgm:t>
        <a:bodyPr/>
        <a:lstStyle/>
        <a:p>
          <a:endParaRPr lang="en-US"/>
        </a:p>
      </dgm:t>
    </dgm:pt>
    <dgm:pt modelId="{2E8A9CF5-8B1E-4F98-A3C1-F861D33ED9C3}" type="sibTrans" cxnId="{A32A4F2B-BD22-4EA3-8B96-5349EC78B87B}">
      <dgm:prSet/>
      <dgm:spPr/>
      <dgm:t>
        <a:bodyPr/>
        <a:lstStyle/>
        <a:p>
          <a:endParaRPr lang="en-US"/>
        </a:p>
      </dgm:t>
    </dgm:pt>
    <dgm:pt modelId="{DDEE3DB0-BFBB-4B49-98B3-EF687537FF81}">
      <dgm:prSet/>
      <dgm:spPr/>
      <dgm:t>
        <a:bodyPr/>
        <a:lstStyle/>
        <a:p>
          <a:pPr algn="l">
            <a:lnSpc>
              <a:spcPct val="100000"/>
            </a:lnSpc>
          </a:pPr>
          <a:r>
            <a:rPr lang="en-US" b="0" i="0" dirty="0"/>
            <a:t>Communication.</a:t>
          </a:r>
          <a:endParaRPr lang="en-US" dirty="0"/>
        </a:p>
      </dgm:t>
    </dgm:pt>
    <dgm:pt modelId="{B50598C4-8B82-4F1C-A159-D9EC58602173}" type="parTrans" cxnId="{9D33DBD5-46D2-469C-A1C1-6920405655AD}">
      <dgm:prSet/>
      <dgm:spPr/>
      <dgm:t>
        <a:bodyPr/>
        <a:lstStyle/>
        <a:p>
          <a:endParaRPr lang="en-US"/>
        </a:p>
      </dgm:t>
    </dgm:pt>
    <dgm:pt modelId="{FCAD4B31-789E-4F51-8F28-86F99D10B228}" type="sibTrans" cxnId="{9D33DBD5-46D2-469C-A1C1-6920405655AD}">
      <dgm:prSet/>
      <dgm:spPr/>
      <dgm:t>
        <a:bodyPr/>
        <a:lstStyle/>
        <a:p>
          <a:endParaRPr lang="en-US"/>
        </a:p>
      </dgm:t>
    </dgm:pt>
    <dgm:pt modelId="{0533E151-14B2-4C6A-A8E4-993E7179DBCE}">
      <dgm:prSet/>
      <dgm:spPr/>
      <dgm:t>
        <a:bodyPr/>
        <a:lstStyle/>
        <a:p>
          <a:pPr algn="l">
            <a:lnSpc>
              <a:spcPct val="100000"/>
            </a:lnSpc>
          </a:pPr>
          <a:r>
            <a:rPr lang="en-US" b="0" i="0" dirty="0"/>
            <a:t>Incident management structure.</a:t>
          </a:r>
          <a:endParaRPr lang="en-US" dirty="0"/>
        </a:p>
      </dgm:t>
    </dgm:pt>
    <dgm:pt modelId="{1B50732C-3B6E-4A71-9371-0879445B707D}" type="parTrans" cxnId="{48957AB0-A3F1-4678-9603-09F62E7D02C6}">
      <dgm:prSet/>
      <dgm:spPr/>
      <dgm:t>
        <a:bodyPr/>
        <a:lstStyle/>
        <a:p>
          <a:endParaRPr lang="en-US"/>
        </a:p>
      </dgm:t>
    </dgm:pt>
    <dgm:pt modelId="{914E66C7-F6E3-4949-B047-F6B5017CB730}" type="sibTrans" cxnId="{48957AB0-A3F1-4678-9603-09F62E7D02C6}">
      <dgm:prSet/>
      <dgm:spPr/>
      <dgm:t>
        <a:bodyPr/>
        <a:lstStyle/>
        <a:p>
          <a:endParaRPr lang="en-US"/>
        </a:p>
      </dgm:t>
    </dgm:pt>
    <dgm:pt modelId="{9E218E77-31D8-48E3-966F-6DF91C730932}">
      <dgm:prSet/>
      <dgm:spPr/>
      <dgm:t>
        <a:bodyPr/>
        <a:lstStyle/>
        <a:p>
          <a:pPr algn="l">
            <a:lnSpc>
              <a:spcPct val="100000"/>
            </a:lnSpc>
          </a:pPr>
          <a:r>
            <a:rPr lang="en-US" b="0" i="0" dirty="0"/>
            <a:t>Call center operations.</a:t>
          </a:r>
          <a:endParaRPr lang="en-US" dirty="0"/>
        </a:p>
      </dgm:t>
    </dgm:pt>
    <dgm:pt modelId="{8C1265F0-87B0-488C-9FED-A347FA01AC22}" type="parTrans" cxnId="{2EC82EA3-3878-4F3F-A6EF-64468A194C43}">
      <dgm:prSet/>
      <dgm:spPr/>
      <dgm:t>
        <a:bodyPr/>
        <a:lstStyle/>
        <a:p>
          <a:endParaRPr lang="en-US"/>
        </a:p>
      </dgm:t>
    </dgm:pt>
    <dgm:pt modelId="{8DE90E0A-C976-4434-9E4A-084631EC3E65}" type="sibTrans" cxnId="{2EC82EA3-3878-4F3F-A6EF-64468A194C43}">
      <dgm:prSet/>
      <dgm:spPr/>
      <dgm:t>
        <a:bodyPr/>
        <a:lstStyle/>
        <a:p>
          <a:endParaRPr lang="en-US"/>
        </a:p>
      </dgm:t>
    </dgm:pt>
    <dgm:pt modelId="{6BC5A7D3-C7DE-41B0-8FC4-F9CFE8504D5A}" type="pres">
      <dgm:prSet presAssocID="{2495D0C8-0022-4AFD-9572-42D57501B8EA}" presName="diagram" presStyleCnt="0">
        <dgm:presLayoutVars>
          <dgm:dir/>
          <dgm:resizeHandles val="exact"/>
        </dgm:presLayoutVars>
      </dgm:prSet>
      <dgm:spPr/>
    </dgm:pt>
    <dgm:pt modelId="{AC168270-0527-414C-9553-7B29BA47933B}" type="pres">
      <dgm:prSet presAssocID="{3083AD44-76E0-4489-8472-28C17A635DF6}" presName="node" presStyleLbl="node1" presStyleIdx="0" presStyleCnt="2" custScaleY="121148">
        <dgm:presLayoutVars>
          <dgm:bulletEnabled val="1"/>
        </dgm:presLayoutVars>
      </dgm:prSet>
      <dgm:spPr/>
    </dgm:pt>
    <dgm:pt modelId="{E16E8BD1-FC27-452C-A2BA-95472FEC2F57}" type="pres">
      <dgm:prSet presAssocID="{61F00898-C848-4062-831B-931157482B72}" presName="sibTrans" presStyleCnt="0"/>
      <dgm:spPr/>
    </dgm:pt>
    <dgm:pt modelId="{AEF22AB9-D700-4575-9012-951720FD51A8}" type="pres">
      <dgm:prSet presAssocID="{949C2EAA-7AF9-4DCA-9926-B85042CBB3DE}" presName="node" presStyleLbl="node1" presStyleIdx="1" presStyleCnt="2" custScaleY="122323">
        <dgm:presLayoutVars>
          <dgm:bulletEnabled val="1"/>
        </dgm:presLayoutVars>
      </dgm:prSet>
      <dgm:spPr/>
    </dgm:pt>
  </dgm:ptLst>
  <dgm:cxnLst>
    <dgm:cxn modelId="{22BA2904-C76D-43D8-A73C-E378E4FE654F}" type="presOf" srcId="{698879DC-C7F0-4065-8FBB-D074CE555A79}" destId="{AC168270-0527-414C-9553-7B29BA47933B}" srcOrd="0" destOrd="2" presId="urn:microsoft.com/office/officeart/2005/8/layout/default"/>
    <dgm:cxn modelId="{A32A4F2B-BD22-4EA3-8B96-5349EC78B87B}" srcId="{2495D0C8-0022-4AFD-9572-42D57501B8EA}" destId="{949C2EAA-7AF9-4DCA-9926-B85042CBB3DE}" srcOrd="1" destOrd="0" parTransId="{0046959B-BEF9-4C61-8F55-2E47EF12B1CC}" sibTransId="{2E8A9CF5-8B1E-4F98-A3C1-F861D33ED9C3}"/>
    <dgm:cxn modelId="{871C6E30-A5E1-4442-86DF-8BDD78ECE58E}" type="presOf" srcId="{2495D0C8-0022-4AFD-9572-42D57501B8EA}" destId="{6BC5A7D3-C7DE-41B0-8FC4-F9CFE8504D5A}" srcOrd="0" destOrd="0" presId="urn:microsoft.com/office/officeart/2005/8/layout/default"/>
    <dgm:cxn modelId="{54C31237-072E-4E4F-BB14-944F3A37C81C}" srcId="{3083AD44-76E0-4489-8472-28C17A635DF6}" destId="{C8F65B2B-46B7-4209-BB57-56C7C503E7D0}" srcOrd="0" destOrd="0" parTransId="{8F8F50C6-78F0-4961-9E00-F59FA84E2815}" sibTransId="{E9704D01-42DF-4A64-8015-79ADC46FD4BD}"/>
    <dgm:cxn modelId="{CC6D3242-B176-40CE-B774-BC90E1181422}" type="presOf" srcId="{9E218E77-31D8-48E3-966F-6DF91C730932}" destId="{AEF22AB9-D700-4575-9012-951720FD51A8}" srcOrd="0" destOrd="3" presId="urn:microsoft.com/office/officeart/2005/8/layout/default"/>
    <dgm:cxn modelId="{68FB418D-B80C-45D9-A8A3-7C86A87816A2}" type="presOf" srcId="{C8F65B2B-46B7-4209-BB57-56C7C503E7D0}" destId="{AC168270-0527-414C-9553-7B29BA47933B}" srcOrd="0" destOrd="1" presId="urn:microsoft.com/office/officeart/2005/8/layout/default"/>
    <dgm:cxn modelId="{2EC82EA3-3878-4F3F-A6EF-64468A194C43}" srcId="{949C2EAA-7AF9-4DCA-9926-B85042CBB3DE}" destId="{9E218E77-31D8-48E3-966F-6DF91C730932}" srcOrd="2" destOrd="0" parTransId="{8C1265F0-87B0-488C-9FED-A347FA01AC22}" sibTransId="{8DE90E0A-C976-4434-9E4A-084631EC3E65}"/>
    <dgm:cxn modelId="{0B8631A3-7CEB-4ABB-B793-0A3AA5C708E1}" type="presOf" srcId="{949C2EAA-7AF9-4DCA-9926-B85042CBB3DE}" destId="{AEF22AB9-D700-4575-9012-951720FD51A8}" srcOrd="0" destOrd="0" presId="urn:microsoft.com/office/officeart/2005/8/layout/default"/>
    <dgm:cxn modelId="{E6D1B4A3-F122-4F61-9E67-DA1C2ED0ED07}" srcId="{3083AD44-76E0-4489-8472-28C17A635DF6}" destId="{698879DC-C7F0-4065-8FBB-D074CE555A79}" srcOrd="1" destOrd="0" parTransId="{269BF39B-D566-45C2-B75C-9E38F716E66F}" sibTransId="{A7B45A71-4608-4F54-9FAB-3D06AA08147A}"/>
    <dgm:cxn modelId="{AC8F08A6-775E-4216-B47F-96AFB606B4A5}" srcId="{2495D0C8-0022-4AFD-9572-42D57501B8EA}" destId="{3083AD44-76E0-4489-8472-28C17A635DF6}" srcOrd="0" destOrd="0" parTransId="{6A17570D-117B-41D7-A624-AAEFB4049ED1}" sibTransId="{61F00898-C848-4062-831B-931157482B72}"/>
    <dgm:cxn modelId="{8CDAC0A8-12D8-4675-91B5-620861ABEAC5}" srcId="{3083AD44-76E0-4489-8472-28C17A635DF6}" destId="{C9635D63-178A-4706-BCAE-91109C455C44}" srcOrd="2" destOrd="0" parTransId="{2C577DD3-47EF-4B8E-852D-980AF6E813A1}" sibTransId="{E4AFE95E-AE8C-41C3-826B-95ACEDB5ADAC}"/>
    <dgm:cxn modelId="{4C0531AB-AF87-4A3A-947C-258CB6140D0B}" type="presOf" srcId="{C9635D63-178A-4706-BCAE-91109C455C44}" destId="{AC168270-0527-414C-9553-7B29BA47933B}" srcOrd="0" destOrd="3" presId="urn:microsoft.com/office/officeart/2005/8/layout/default"/>
    <dgm:cxn modelId="{48957AB0-A3F1-4678-9603-09F62E7D02C6}" srcId="{949C2EAA-7AF9-4DCA-9926-B85042CBB3DE}" destId="{0533E151-14B2-4C6A-A8E4-993E7179DBCE}" srcOrd="1" destOrd="0" parTransId="{1B50732C-3B6E-4A71-9371-0879445B707D}" sibTransId="{914E66C7-F6E3-4949-B047-F6B5017CB730}"/>
    <dgm:cxn modelId="{49C293B2-5F24-4B85-BD2C-DB6586EDF039}" type="presOf" srcId="{3083AD44-76E0-4489-8472-28C17A635DF6}" destId="{AC168270-0527-414C-9553-7B29BA47933B}" srcOrd="0" destOrd="0" presId="urn:microsoft.com/office/officeart/2005/8/layout/default"/>
    <dgm:cxn modelId="{2BC2C8C2-5B20-43BB-9BDF-AD29079ACC5E}" type="presOf" srcId="{DDEE3DB0-BFBB-4B49-98B3-EF687537FF81}" destId="{AEF22AB9-D700-4575-9012-951720FD51A8}" srcOrd="0" destOrd="1" presId="urn:microsoft.com/office/officeart/2005/8/layout/default"/>
    <dgm:cxn modelId="{4F5823D2-7C89-4026-9647-94E1E5195AA2}" type="presOf" srcId="{0533E151-14B2-4C6A-A8E4-993E7179DBCE}" destId="{AEF22AB9-D700-4575-9012-951720FD51A8}" srcOrd="0" destOrd="2" presId="urn:microsoft.com/office/officeart/2005/8/layout/default"/>
    <dgm:cxn modelId="{9D33DBD5-46D2-469C-A1C1-6920405655AD}" srcId="{949C2EAA-7AF9-4DCA-9926-B85042CBB3DE}" destId="{DDEE3DB0-BFBB-4B49-98B3-EF687537FF81}" srcOrd="0" destOrd="0" parTransId="{B50598C4-8B82-4F1C-A159-D9EC58602173}" sibTransId="{FCAD4B31-789E-4F51-8F28-86F99D10B228}"/>
    <dgm:cxn modelId="{B624C86C-BEB1-4FB3-A26E-D5325AD96162}" type="presParOf" srcId="{6BC5A7D3-C7DE-41B0-8FC4-F9CFE8504D5A}" destId="{AC168270-0527-414C-9553-7B29BA47933B}" srcOrd="0" destOrd="0" presId="urn:microsoft.com/office/officeart/2005/8/layout/default"/>
    <dgm:cxn modelId="{3E05AB6E-7495-4356-BBA1-F752E623FDFB}" type="presParOf" srcId="{6BC5A7D3-C7DE-41B0-8FC4-F9CFE8504D5A}" destId="{E16E8BD1-FC27-452C-A2BA-95472FEC2F57}" srcOrd="1" destOrd="0" presId="urn:microsoft.com/office/officeart/2005/8/layout/default"/>
    <dgm:cxn modelId="{C2ACD1F2-95FD-41E7-8FEC-3A5DBCC3588A}" type="presParOf" srcId="{6BC5A7D3-C7DE-41B0-8FC4-F9CFE8504D5A}" destId="{AEF22AB9-D700-4575-9012-951720FD51A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261007-4F91-497E-8741-9F235BF4BD4B}" type="doc">
      <dgm:prSet loTypeId="urn:microsoft.com/office/officeart/2016/7/layout/BasicLinearProcessNumbered" loCatId="process" qsTypeId="urn:microsoft.com/office/officeart/2005/8/quickstyle/simple2" qsCatId="simple" csTypeId="urn:microsoft.com/office/officeart/2005/8/colors/accent0_1" csCatId="mainScheme" phldr="1"/>
      <dgm:spPr/>
      <dgm:t>
        <a:bodyPr/>
        <a:lstStyle/>
        <a:p>
          <a:endParaRPr lang="en-US"/>
        </a:p>
      </dgm:t>
    </dgm:pt>
    <dgm:pt modelId="{4C5D3456-98FA-43ED-B367-29E0569AE7CF}">
      <dgm:prSet phldrT="[Text]" custT="1"/>
      <dgm:spPr/>
      <dgm:t>
        <a:bodyPr/>
        <a:lstStyle/>
        <a:p>
          <a:r>
            <a:rPr lang="en-US" sz="2100" b="1" dirty="0">
              <a:latin typeface="+mn-lt"/>
            </a:rPr>
            <a:t>Jerry Tiernan, CPG </a:t>
          </a:r>
          <a:r>
            <a:rPr lang="en-US" sz="2000" b="0" dirty="0">
              <a:latin typeface="+mn-lt"/>
            </a:rPr>
            <a:t>Chemical Planning and Response Section Manager                        </a:t>
          </a:r>
          <a:r>
            <a:rPr lang="en-US" sz="2100" dirty="0">
              <a:latin typeface="+mn-lt"/>
            </a:rPr>
            <a:t>517-388-7471 tiernang@michigan.gov</a:t>
          </a:r>
        </a:p>
      </dgm:t>
    </dgm:pt>
    <dgm:pt modelId="{8D7CA6BC-CFB7-40A2-B80D-45147D75FDC6}" type="parTrans" cxnId="{B78058E5-6771-45A6-9BD4-C15E4928D792}">
      <dgm:prSet/>
      <dgm:spPr/>
      <dgm:t>
        <a:bodyPr/>
        <a:lstStyle/>
        <a:p>
          <a:endParaRPr lang="en-US"/>
        </a:p>
      </dgm:t>
    </dgm:pt>
    <dgm:pt modelId="{6B6E11DD-2427-4CD4-B386-F3B20CFE4DA9}" type="sibTrans" cxnId="{B78058E5-6771-45A6-9BD4-C15E4928D792}">
      <dgm:prSet phldrT="1"/>
      <dgm:spPr/>
      <dgm:t>
        <a:bodyPr/>
        <a:lstStyle/>
        <a:p>
          <a:r>
            <a:rPr lang="en-US"/>
            <a:t>CPRS</a:t>
          </a:r>
        </a:p>
      </dgm:t>
    </dgm:pt>
    <dgm:pt modelId="{7A1E5EE1-D16B-40A4-9115-5A8D769BCF3B}">
      <dgm:prSet phldrT="[Text]" custT="1"/>
      <dgm:spPr/>
      <dgm:t>
        <a:bodyPr/>
        <a:lstStyle/>
        <a:p>
          <a:r>
            <a:rPr lang="en-US" sz="2100" b="1" dirty="0"/>
            <a:t>Matthew </a:t>
          </a:r>
          <a:r>
            <a:rPr lang="en-US" sz="2100" b="1" dirty="0" err="1"/>
            <a:t>Bursley</a:t>
          </a:r>
          <a:r>
            <a:rPr lang="en-US" sz="2100" b="1" dirty="0"/>
            <a:t>, MPH, PEM                       </a:t>
          </a:r>
          <a:r>
            <a:rPr lang="en-US" sz="2000" dirty="0">
              <a:latin typeface="+mn-lt"/>
            </a:rPr>
            <a:t>Response Planning Unit Manager                               517-243-9812 bursleym@michigan.gov</a:t>
          </a:r>
          <a:endParaRPr lang="en-US" sz="2100" dirty="0">
            <a:latin typeface="+mn-lt"/>
          </a:endParaRPr>
        </a:p>
      </dgm:t>
    </dgm:pt>
    <dgm:pt modelId="{1C6ECDB2-48FB-434D-848C-29F17CA9B4A7}" type="parTrans" cxnId="{F29BF5FA-42A1-41C8-9CDE-5599829B7C99}">
      <dgm:prSet/>
      <dgm:spPr/>
      <dgm:t>
        <a:bodyPr/>
        <a:lstStyle/>
        <a:p>
          <a:endParaRPr lang="en-US"/>
        </a:p>
      </dgm:t>
    </dgm:pt>
    <dgm:pt modelId="{C49AA34D-7E79-4830-9668-4838A41568A5}" type="sibTrans" cxnId="{F29BF5FA-42A1-41C8-9CDE-5599829B7C99}">
      <dgm:prSet phldrT="3"/>
      <dgm:spPr/>
      <dgm:t>
        <a:bodyPr/>
        <a:lstStyle/>
        <a:p>
          <a:r>
            <a:rPr lang="en-US"/>
            <a:t>RPU</a:t>
          </a:r>
        </a:p>
      </dgm:t>
    </dgm:pt>
    <dgm:pt modelId="{4852AC0D-AFD9-469C-A130-3186512D2861}">
      <dgm:prSet phldr="0" custT="1"/>
      <dgm:spPr/>
      <dgm:t>
        <a:bodyPr/>
        <a:lstStyle/>
        <a:p>
          <a:pPr rtl="0"/>
          <a:r>
            <a:rPr lang="en-US" sz="2100" dirty="0">
              <a:solidFill>
                <a:srgbClr val="000000"/>
              </a:solidFill>
              <a:latin typeface="Calibri"/>
              <a:ea typeface="Calibri"/>
              <a:cs typeface="Calibri"/>
            </a:rPr>
            <a:t>J</a:t>
          </a:r>
          <a:r>
            <a:rPr lang="en-US" sz="2100" b="1" dirty="0">
              <a:solidFill>
                <a:srgbClr val="000000"/>
              </a:solidFill>
              <a:latin typeface="Calibri"/>
              <a:ea typeface="Calibri"/>
              <a:cs typeface="Calibri"/>
            </a:rPr>
            <a:t>ordan </a:t>
          </a:r>
          <a:r>
            <a:rPr lang="en-US" sz="2100" b="1" dirty="0" err="1">
              <a:solidFill>
                <a:srgbClr val="000000"/>
              </a:solidFill>
              <a:latin typeface="Calibri"/>
              <a:ea typeface="Calibri"/>
              <a:cs typeface="Calibri"/>
            </a:rPr>
            <a:t>Mangeno</a:t>
          </a:r>
          <a:r>
            <a:rPr lang="en-US" sz="2100" b="1" dirty="0">
              <a:solidFill>
                <a:srgbClr val="000000"/>
              </a:solidFill>
              <a:latin typeface="Calibri"/>
              <a:ea typeface="Calibri"/>
              <a:cs typeface="Calibri"/>
            </a:rPr>
            <a:t>, FPEM</a:t>
          </a:r>
          <a:r>
            <a:rPr lang="en-US" sz="2100" dirty="0">
              <a:solidFill>
                <a:srgbClr val="000000"/>
              </a:solidFill>
              <a:latin typeface="Calibri"/>
              <a:ea typeface="Calibri"/>
              <a:cs typeface="Calibri"/>
            </a:rPr>
            <a:t>  </a:t>
          </a:r>
        </a:p>
        <a:p>
          <a:pPr rtl="0"/>
          <a:r>
            <a:rPr lang="en-US" sz="2000" dirty="0">
              <a:solidFill>
                <a:srgbClr val="000000"/>
              </a:solidFill>
              <a:latin typeface="Calibri"/>
              <a:ea typeface="Calibri"/>
              <a:cs typeface="Calibri"/>
            </a:rPr>
            <a:t>Response Planning Unit Analyst </a:t>
          </a:r>
        </a:p>
        <a:p>
          <a:pPr rtl="0"/>
          <a:r>
            <a:rPr lang="en-US" sz="2000" dirty="0">
              <a:solidFill>
                <a:srgbClr val="000000"/>
              </a:solidFill>
              <a:latin typeface="Calibri"/>
              <a:ea typeface="Calibri"/>
              <a:cs typeface="Calibri"/>
            </a:rPr>
            <a:t>517-243-8298 mangneoj@michigan.gov</a:t>
          </a:r>
          <a:endParaRPr lang="en-US" sz="2000" dirty="0">
            <a:solidFill>
              <a:srgbClr val="000000"/>
            </a:solidFill>
            <a:latin typeface="Calibri Light" panose="020F0302020204030204"/>
            <a:ea typeface="Calibri Light" panose="020F0302020204030204"/>
            <a:cs typeface="Calibri Light" panose="020F0302020204030204"/>
          </a:endParaRPr>
        </a:p>
      </dgm:t>
    </dgm:pt>
    <dgm:pt modelId="{C6F24B28-F759-447A-9BF6-08933D2EE271}" type="parTrans" cxnId="{1FC91212-FEC8-4D92-ADFC-6B56684E0F25}">
      <dgm:prSet/>
      <dgm:spPr/>
      <dgm:t>
        <a:bodyPr/>
        <a:lstStyle/>
        <a:p>
          <a:endParaRPr lang="en-US"/>
        </a:p>
      </dgm:t>
    </dgm:pt>
    <dgm:pt modelId="{929DB550-837A-4C54-81C3-E76024101967}" type="sibTrans" cxnId="{1FC91212-FEC8-4D92-ADFC-6B56684E0F25}">
      <dgm:prSet/>
      <dgm:spPr/>
      <dgm:t>
        <a:bodyPr/>
        <a:lstStyle/>
        <a:p>
          <a:r>
            <a:rPr lang="en-US"/>
            <a:t>RPU</a:t>
          </a:r>
        </a:p>
      </dgm:t>
    </dgm:pt>
    <dgm:pt modelId="{66D3C237-1D60-4958-BBFA-227EE28116E5}" type="pres">
      <dgm:prSet presAssocID="{07261007-4F91-497E-8741-9F235BF4BD4B}" presName="Name0" presStyleCnt="0">
        <dgm:presLayoutVars>
          <dgm:animLvl val="lvl"/>
          <dgm:resizeHandles val="exact"/>
        </dgm:presLayoutVars>
      </dgm:prSet>
      <dgm:spPr/>
    </dgm:pt>
    <dgm:pt modelId="{630048FE-472A-423E-A8F2-A4ABDCE0C58C}" type="pres">
      <dgm:prSet presAssocID="{4C5D3456-98FA-43ED-B367-29E0569AE7CF}" presName="compositeNode" presStyleCnt="0">
        <dgm:presLayoutVars>
          <dgm:bulletEnabled val="1"/>
        </dgm:presLayoutVars>
      </dgm:prSet>
      <dgm:spPr/>
    </dgm:pt>
    <dgm:pt modelId="{DCCBD651-FBB8-48B4-AA28-CB1CF4C94FF1}" type="pres">
      <dgm:prSet presAssocID="{4C5D3456-98FA-43ED-B367-29E0569AE7CF}" presName="bgRect" presStyleLbl="bgAccFollowNode1" presStyleIdx="0" presStyleCnt="3" custLinFactNeighborX="-58947" custLinFactNeighborY="-3101"/>
      <dgm:spPr/>
    </dgm:pt>
    <dgm:pt modelId="{AEDB112C-D9D9-45E1-A95E-DFED98939C1B}" type="pres">
      <dgm:prSet presAssocID="{6B6E11DD-2427-4CD4-B386-F3B20CFE4DA9}" presName="sibTransNodeCircle" presStyleLbl="alignNode1" presStyleIdx="0" presStyleCnt="6">
        <dgm:presLayoutVars>
          <dgm:chMax val="0"/>
          <dgm:bulletEnabled/>
        </dgm:presLayoutVars>
      </dgm:prSet>
      <dgm:spPr/>
    </dgm:pt>
    <dgm:pt modelId="{BFBD1034-9350-4759-BC66-B7ED17CC4E80}" type="pres">
      <dgm:prSet presAssocID="{4C5D3456-98FA-43ED-B367-29E0569AE7CF}" presName="bottomLine" presStyleLbl="alignNode1" presStyleIdx="1" presStyleCnt="6">
        <dgm:presLayoutVars/>
      </dgm:prSet>
      <dgm:spPr/>
    </dgm:pt>
    <dgm:pt modelId="{44B4179F-630D-4A99-99A1-127A1BED085D}" type="pres">
      <dgm:prSet presAssocID="{4C5D3456-98FA-43ED-B367-29E0569AE7CF}" presName="nodeText" presStyleLbl="bgAccFollowNode1" presStyleIdx="0" presStyleCnt="3">
        <dgm:presLayoutVars>
          <dgm:bulletEnabled val="1"/>
        </dgm:presLayoutVars>
      </dgm:prSet>
      <dgm:spPr/>
    </dgm:pt>
    <dgm:pt modelId="{2A0807D9-7167-462C-BC5B-BA5217130B39}" type="pres">
      <dgm:prSet presAssocID="{6B6E11DD-2427-4CD4-B386-F3B20CFE4DA9}" presName="sibTrans" presStyleCnt="0"/>
      <dgm:spPr/>
    </dgm:pt>
    <dgm:pt modelId="{C5E59354-A6D6-436D-8C2B-FA023F243DF6}" type="pres">
      <dgm:prSet presAssocID="{7A1E5EE1-D16B-40A4-9115-5A8D769BCF3B}" presName="compositeNode" presStyleCnt="0">
        <dgm:presLayoutVars>
          <dgm:bulletEnabled val="1"/>
        </dgm:presLayoutVars>
      </dgm:prSet>
      <dgm:spPr/>
    </dgm:pt>
    <dgm:pt modelId="{BC2D0E13-B693-46BF-BE80-0A1E7E39BD03}" type="pres">
      <dgm:prSet presAssocID="{7A1E5EE1-D16B-40A4-9115-5A8D769BCF3B}" presName="bgRect" presStyleLbl="bgAccFollowNode1" presStyleIdx="1" presStyleCnt="3"/>
      <dgm:spPr/>
    </dgm:pt>
    <dgm:pt modelId="{F7B6C989-12C2-418F-AEB1-C8FCA2111FD6}" type="pres">
      <dgm:prSet presAssocID="{C49AA34D-7E79-4830-9668-4838A41568A5}" presName="sibTransNodeCircle" presStyleLbl="alignNode1" presStyleIdx="2" presStyleCnt="6">
        <dgm:presLayoutVars>
          <dgm:chMax val="0"/>
          <dgm:bulletEnabled/>
        </dgm:presLayoutVars>
      </dgm:prSet>
      <dgm:spPr/>
    </dgm:pt>
    <dgm:pt modelId="{CC8E4338-F605-464D-9898-101DCF599ED0}" type="pres">
      <dgm:prSet presAssocID="{7A1E5EE1-D16B-40A4-9115-5A8D769BCF3B}" presName="bottomLine" presStyleLbl="alignNode1" presStyleIdx="3" presStyleCnt="6">
        <dgm:presLayoutVars/>
      </dgm:prSet>
      <dgm:spPr/>
    </dgm:pt>
    <dgm:pt modelId="{B14A5894-88DD-4B9E-934B-652093BEC56F}" type="pres">
      <dgm:prSet presAssocID="{7A1E5EE1-D16B-40A4-9115-5A8D769BCF3B}" presName="nodeText" presStyleLbl="bgAccFollowNode1" presStyleIdx="1" presStyleCnt="3">
        <dgm:presLayoutVars>
          <dgm:bulletEnabled val="1"/>
        </dgm:presLayoutVars>
      </dgm:prSet>
      <dgm:spPr/>
    </dgm:pt>
    <dgm:pt modelId="{528200A0-DE78-4AF7-B861-C79C05A8260A}" type="pres">
      <dgm:prSet presAssocID="{C49AA34D-7E79-4830-9668-4838A41568A5}" presName="sibTrans" presStyleCnt="0"/>
      <dgm:spPr/>
    </dgm:pt>
    <dgm:pt modelId="{3F4F677E-BA05-45F0-B6F2-5D40EC80746C}" type="pres">
      <dgm:prSet presAssocID="{4852AC0D-AFD9-469C-A130-3186512D2861}" presName="compositeNode" presStyleCnt="0">
        <dgm:presLayoutVars>
          <dgm:bulletEnabled val="1"/>
        </dgm:presLayoutVars>
      </dgm:prSet>
      <dgm:spPr/>
    </dgm:pt>
    <dgm:pt modelId="{B3DA3A83-2D5C-4D2A-BCF8-D30CA60DE54D}" type="pres">
      <dgm:prSet presAssocID="{4852AC0D-AFD9-469C-A130-3186512D2861}" presName="bgRect" presStyleLbl="bgAccFollowNode1" presStyleIdx="2" presStyleCnt="3" custLinFactNeighborY="657"/>
      <dgm:spPr/>
    </dgm:pt>
    <dgm:pt modelId="{5B35C125-D2EE-4947-AC77-DBDB8127C05B}" type="pres">
      <dgm:prSet presAssocID="{929DB550-837A-4C54-81C3-E76024101967}" presName="sibTransNodeCircle" presStyleLbl="alignNode1" presStyleIdx="4" presStyleCnt="6">
        <dgm:presLayoutVars>
          <dgm:chMax val="0"/>
          <dgm:bulletEnabled/>
        </dgm:presLayoutVars>
      </dgm:prSet>
      <dgm:spPr/>
    </dgm:pt>
    <dgm:pt modelId="{480E0CEA-7006-46E2-882C-817D9CF08535}" type="pres">
      <dgm:prSet presAssocID="{4852AC0D-AFD9-469C-A130-3186512D2861}" presName="bottomLine" presStyleLbl="alignNode1" presStyleIdx="5" presStyleCnt="6">
        <dgm:presLayoutVars/>
      </dgm:prSet>
      <dgm:spPr/>
    </dgm:pt>
    <dgm:pt modelId="{EF0ECEEF-A2D2-468F-966B-FCF934D0149B}" type="pres">
      <dgm:prSet presAssocID="{4852AC0D-AFD9-469C-A130-3186512D2861}" presName="nodeText" presStyleLbl="bgAccFollowNode1" presStyleIdx="2" presStyleCnt="3">
        <dgm:presLayoutVars>
          <dgm:bulletEnabled val="1"/>
        </dgm:presLayoutVars>
      </dgm:prSet>
      <dgm:spPr/>
    </dgm:pt>
  </dgm:ptLst>
  <dgm:cxnLst>
    <dgm:cxn modelId="{F7449C01-29CA-4EC0-97D9-3E6AB2CC0B77}" type="presOf" srcId="{4852AC0D-AFD9-469C-A130-3186512D2861}" destId="{B3DA3A83-2D5C-4D2A-BCF8-D30CA60DE54D}" srcOrd="0" destOrd="0" presId="urn:microsoft.com/office/officeart/2016/7/layout/BasicLinearProcessNumbered"/>
    <dgm:cxn modelId="{1FC91212-FEC8-4D92-ADFC-6B56684E0F25}" srcId="{07261007-4F91-497E-8741-9F235BF4BD4B}" destId="{4852AC0D-AFD9-469C-A130-3186512D2861}" srcOrd="2" destOrd="0" parTransId="{C6F24B28-F759-447A-9BF6-08933D2EE271}" sibTransId="{929DB550-837A-4C54-81C3-E76024101967}"/>
    <dgm:cxn modelId="{5537CC31-E1B8-47B3-8A33-AF719744A75F}" type="presOf" srcId="{7A1E5EE1-D16B-40A4-9115-5A8D769BCF3B}" destId="{BC2D0E13-B693-46BF-BE80-0A1E7E39BD03}" srcOrd="0" destOrd="0" presId="urn:microsoft.com/office/officeart/2016/7/layout/BasicLinearProcessNumbered"/>
    <dgm:cxn modelId="{C1141B60-0287-4B37-8DE3-A6219373A6C6}" type="presOf" srcId="{929DB550-837A-4C54-81C3-E76024101967}" destId="{5B35C125-D2EE-4947-AC77-DBDB8127C05B}" srcOrd="0" destOrd="0" presId="urn:microsoft.com/office/officeart/2016/7/layout/BasicLinearProcessNumbered"/>
    <dgm:cxn modelId="{BDF3A764-9E9D-4848-B2B4-E2FD196053A0}" type="presOf" srcId="{6B6E11DD-2427-4CD4-B386-F3B20CFE4DA9}" destId="{AEDB112C-D9D9-45E1-A95E-DFED98939C1B}" srcOrd="0" destOrd="0" presId="urn:microsoft.com/office/officeart/2016/7/layout/BasicLinearProcessNumbered"/>
    <dgm:cxn modelId="{9CE9796D-0E38-480C-B0C7-6A337089E703}" type="presOf" srcId="{7A1E5EE1-D16B-40A4-9115-5A8D769BCF3B}" destId="{B14A5894-88DD-4B9E-934B-652093BEC56F}" srcOrd="1" destOrd="0" presId="urn:microsoft.com/office/officeart/2016/7/layout/BasicLinearProcessNumbered"/>
    <dgm:cxn modelId="{2337A0A3-8F64-43B0-B13C-5F72BBBCA8AD}" type="presOf" srcId="{C49AA34D-7E79-4830-9668-4838A41568A5}" destId="{F7B6C989-12C2-418F-AEB1-C8FCA2111FD6}" srcOrd="0" destOrd="0" presId="urn:microsoft.com/office/officeart/2016/7/layout/BasicLinearProcessNumbered"/>
    <dgm:cxn modelId="{6CBB93D4-53B9-416F-BE11-69575C3CFDB7}" type="presOf" srcId="{07261007-4F91-497E-8741-9F235BF4BD4B}" destId="{66D3C237-1D60-4958-BBFA-227EE28116E5}" srcOrd="0" destOrd="0" presId="urn:microsoft.com/office/officeart/2016/7/layout/BasicLinearProcessNumbered"/>
    <dgm:cxn modelId="{21CA9CDC-46F4-4DDF-896A-AF12C964011F}" type="presOf" srcId="{4C5D3456-98FA-43ED-B367-29E0569AE7CF}" destId="{DCCBD651-FBB8-48B4-AA28-CB1CF4C94FF1}" srcOrd="0" destOrd="0" presId="urn:microsoft.com/office/officeart/2016/7/layout/BasicLinearProcessNumbered"/>
    <dgm:cxn modelId="{7AAE53DE-9A1E-49EF-8331-8BDAA0A782CA}" type="presOf" srcId="{4852AC0D-AFD9-469C-A130-3186512D2861}" destId="{EF0ECEEF-A2D2-468F-966B-FCF934D0149B}" srcOrd="1" destOrd="0" presId="urn:microsoft.com/office/officeart/2016/7/layout/BasicLinearProcessNumbered"/>
    <dgm:cxn modelId="{B78058E5-6771-45A6-9BD4-C15E4928D792}" srcId="{07261007-4F91-497E-8741-9F235BF4BD4B}" destId="{4C5D3456-98FA-43ED-B367-29E0569AE7CF}" srcOrd="0" destOrd="0" parTransId="{8D7CA6BC-CFB7-40A2-B80D-45147D75FDC6}" sibTransId="{6B6E11DD-2427-4CD4-B386-F3B20CFE4DA9}"/>
    <dgm:cxn modelId="{9431F0F0-33DA-4205-89D3-28989D65DFEC}" type="presOf" srcId="{4C5D3456-98FA-43ED-B367-29E0569AE7CF}" destId="{44B4179F-630D-4A99-99A1-127A1BED085D}" srcOrd="1" destOrd="0" presId="urn:microsoft.com/office/officeart/2016/7/layout/BasicLinearProcessNumbered"/>
    <dgm:cxn modelId="{F29BF5FA-42A1-41C8-9CDE-5599829B7C99}" srcId="{07261007-4F91-497E-8741-9F235BF4BD4B}" destId="{7A1E5EE1-D16B-40A4-9115-5A8D769BCF3B}" srcOrd="1" destOrd="0" parTransId="{1C6ECDB2-48FB-434D-848C-29F17CA9B4A7}" sibTransId="{C49AA34D-7E79-4830-9668-4838A41568A5}"/>
    <dgm:cxn modelId="{A7D4545F-6F26-45EB-BC4B-859294EDE53D}" type="presParOf" srcId="{66D3C237-1D60-4958-BBFA-227EE28116E5}" destId="{630048FE-472A-423E-A8F2-A4ABDCE0C58C}" srcOrd="0" destOrd="0" presId="urn:microsoft.com/office/officeart/2016/7/layout/BasicLinearProcessNumbered"/>
    <dgm:cxn modelId="{261531D6-E9A6-40C7-AD05-6C2F793F0636}" type="presParOf" srcId="{630048FE-472A-423E-A8F2-A4ABDCE0C58C}" destId="{DCCBD651-FBB8-48B4-AA28-CB1CF4C94FF1}" srcOrd="0" destOrd="0" presId="urn:microsoft.com/office/officeart/2016/7/layout/BasicLinearProcessNumbered"/>
    <dgm:cxn modelId="{772C7F60-4473-4B80-85EE-EB471238B734}" type="presParOf" srcId="{630048FE-472A-423E-A8F2-A4ABDCE0C58C}" destId="{AEDB112C-D9D9-45E1-A95E-DFED98939C1B}" srcOrd="1" destOrd="0" presId="urn:microsoft.com/office/officeart/2016/7/layout/BasicLinearProcessNumbered"/>
    <dgm:cxn modelId="{9B192A6E-59D3-4CF3-866C-64B1A79E9CFA}" type="presParOf" srcId="{630048FE-472A-423E-A8F2-A4ABDCE0C58C}" destId="{BFBD1034-9350-4759-BC66-B7ED17CC4E80}" srcOrd="2" destOrd="0" presId="urn:microsoft.com/office/officeart/2016/7/layout/BasicLinearProcessNumbered"/>
    <dgm:cxn modelId="{9D68BE82-B138-4C52-823E-F391BD84FDED}" type="presParOf" srcId="{630048FE-472A-423E-A8F2-A4ABDCE0C58C}" destId="{44B4179F-630D-4A99-99A1-127A1BED085D}" srcOrd="3" destOrd="0" presId="urn:microsoft.com/office/officeart/2016/7/layout/BasicLinearProcessNumbered"/>
    <dgm:cxn modelId="{785C2030-6F59-4745-8733-BB8E2679587F}" type="presParOf" srcId="{66D3C237-1D60-4958-BBFA-227EE28116E5}" destId="{2A0807D9-7167-462C-BC5B-BA5217130B39}" srcOrd="1" destOrd="0" presId="urn:microsoft.com/office/officeart/2016/7/layout/BasicLinearProcessNumbered"/>
    <dgm:cxn modelId="{495BAA51-2865-4EE1-BA50-C32D14C3A4AC}" type="presParOf" srcId="{66D3C237-1D60-4958-BBFA-227EE28116E5}" destId="{C5E59354-A6D6-436D-8C2B-FA023F243DF6}" srcOrd="2" destOrd="0" presId="urn:microsoft.com/office/officeart/2016/7/layout/BasicLinearProcessNumbered"/>
    <dgm:cxn modelId="{530AE59C-B97B-4909-85FC-2094A5F609B0}" type="presParOf" srcId="{C5E59354-A6D6-436D-8C2B-FA023F243DF6}" destId="{BC2D0E13-B693-46BF-BE80-0A1E7E39BD03}" srcOrd="0" destOrd="0" presId="urn:microsoft.com/office/officeart/2016/7/layout/BasicLinearProcessNumbered"/>
    <dgm:cxn modelId="{B0BC4D87-8E71-41E6-AEBE-FEBCC210F29B}" type="presParOf" srcId="{C5E59354-A6D6-436D-8C2B-FA023F243DF6}" destId="{F7B6C989-12C2-418F-AEB1-C8FCA2111FD6}" srcOrd="1" destOrd="0" presId="urn:microsoft.com/office/officeart/2016/7/layout/BasicLinearProcessNumbered"/>
    <dgm:cxn modelId="{E1F29810-CDA8-41C8-818A-196340104062}" type="presParOf" srcId="{C5E59354-A6D6-436D-8C2B-FA023F243DF6}" destId="{CC8E4338-F605-464D-9898-101DCF599ED0}" srcOrd="2" destOrd="0" presId="urn:microsoft.com/office/officeart/2016/7/layout/BasicLinearProcessNumbered"/>
    <dgm:cxn modelId="{22572024-7320-4BAF-8D0D-40F5D00C681D}" type="presParOf" srcId="{C5E59354-A6D6-436D-8C2B-FA023F243DF6}" destId="{B14A5894-88DD-4B9E-934B-652093BEC56F}" srcOrd="3" destOrd="0" presId="urn:microsoft.com/office/officeart/2016/7/layout/BasicLinearProcessNumbered"/>
    <dgm:cxn modelId="{BA71E084-9430-4DB0-AAF8-50A641E552F0}" type="presParOf" srcId="{66D3C237-1D60-4958-BBFA-227EE28116E5}" destId="{528200A0-DE78-4AF7-B861-C79C05A8260A}" srcOrd="3" destOrd="0" presId="urn:microsoft.com/office/officeart/2016/7/layout/BasicLinearProcessNumbered"/>
    <dgm:cxn modelId="{3299D15A-6BDA-427E-9072-1991E875476A}" type="presParOf" srcId="{66D3C237-1D60-4958-BBFA-227EE28116E5}" destId="{3F4F677E-BA05-45F0-B6F2-5D40EC80746C}" srcOrd="4" destOrd="0" presId="urn:microsoft.com/office/officeart/2016/7/layout/BasicLinearProcessNumbered"/>
    <dgm:cxn modelId="{81363A9F-5869-4240-9F18-3836DB9A1776}" type="presParOf" srcId="{3F4F677E-BA05-45F0-B6F2-5D40EC80746C}" destId="{B3DA3A83-2D5C-4D2A-BCF8-D30CA60DE54D}" srcOrd="0" destOrd="0" presId="urn:microsoft.com/office/officeart/2016/7/layout/BasicLinearProcessNumbered"/>
    <dgm:cxn modelId="{F9BD3976-9065-42ED-9016-F5288560E48F}" type="presParOf" srcId="{3F4F677E-BA05-45F0-B6F2-5D40EC80746C}" destId="{5B35C125-D2EE-4947-AC77-DBDB8127C05B}" srcOrd="1" destOrd="0" presId="urn:microsoft.com/office/officeart/2016/7/layout/BasicLinearProcessNumbered"/>
    <dgm:cxn modelId="{74111455-A2A4-4000-B42C-4F2803D4A574}" type="presParOf" srcId="{3F4F677E-BA05-45F0-B6F2-5D40EC80746C}" destId="{480E0CEA-7006-46E2-882C-817D9CF08535}" srcOrd="2" destOrd="0" presId="urn:microsoft.com/office/officeart/2016/7/layout/BasicLinearProcessNumbered"/>
    <dgm:cxn modelId="{1110AB82-55A3-43DB-BB89-C8AF1D9E9390}" type="presParOf" srcId="{3F4F677E-BA05-45F0-B6F2-5D40EC80746C}" destId="{EF0ECEEF-A2D2-468F-966B-FCF934D0149B}"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C4D720-1B88-4051-B88A-7089739FF09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6E4F584-79D4-4886-8CBF-69246290C6FC}">
      <dgm:prSet phldrT="[Text]"/>
      <dgm:spPr>
        <a:solidFill>
          <a:schemeClr val="accent6">
            <a:lumMod val="75000"/>
          </a:schemeClr>
        </a:solidFill>
      </dgm:spPr>
      <dgm:t>
        <a:bodyPr/>
        <a:lstStyle/>
        <a:p>
          <a:r>
            <a:rPr lang="en-US" dirty="0"/>
            <a:t>Division of Toxicology and Response</a:t>
          </a:r>
        </a:p>
      </dgm:t>
    </dgm:pt>
    <dgm:pt modelId="{EE992CC4-1018-4209-B398-72B5E33D4001}" type="parTrans" cxnId="{12749FEB-5706-486D-9595-89DA4F5B8015}">
      <dgm:prSet/>
      <dgm:spPr/>
      <dgm:t>
        <a:bodyPr/>
        <a:lstStyle/>
        <a:p>
          <a:endParaRPr lang="en-US"/>
        </a:p>
      </dgm:t>
    </dgm:pt>
    <dgm:pt modelId="{BA2B14DE-430A-4629-9C73-87C32AC12C2E}" type="sibTrans" cxnId="{12749FEB-5706-486D-9595-89DA4F5B8015}">
      <dgm:prSet/>
      <dgm:spPr/>
      <dgm:t>
        <a:bodyPr/>
        <a:lstStyle/>
        <a:p>
          <a:endParaRPr lang="en-US"/>
        </a:p>
      </dgm:t>
    </dgm:pt>
    <dgm:pt modelId="{A52D4B51-10B4-4138-82B6-15F6C28F1B21}">
      <dgm:prSet phldrT="[Text]"/>
      <dgm:spPr>
        <a:solidFill>
          <a:schemeClr val="accent2">
            <a:lumMod val="75000"/>
          </a:schemeClr>
        </a:solidFill>
      </dgm:spPr>
      <dgm:t>
        <a:bodyPr/>
        <a:lstStyle/>
        <a:p>
          <a:r>
            <a:rPr lang="en-US"/>
            <a:t>Division of Epidemiology, Data Analytics and Evaluation</a:t>
          </a:r>
        </a:p>
      </dgm:t>
    </dgm:pt>
    <dgm:pt modelId="{617E0599-9856-487F-BD19-5C9B217359E1}" type="parTrans" cxnId="{ABE4EDCB-103A-4D5C-A3C8-15CDEC1F8AEB}">
      <dgm:prSet/>
      <dgm:spPr/>
      <dgm:t>
        <a:bodyPr/>
        <a:lstStyle/>
        <a:p>
          <a:endParaRPr lang="en-US"/>
        </a:p>
      </dgm:t>
    </dgm:pt>
    <dgm:pt modelId="{59F82503-776E-4368-ABE3-8C12027499DA}" type="sibTrans" cxnId="{ABE4EDCB-103A-4D5C-A3C8-15CDEC1F8AEB}">
      <dgm:prSet/>
      <dgm:spPr/>
      <dgm:t>
        <a:bodyPr/>
        <a:lstStyle/>
        <a:p>
          <a:endParaRPr lang="en-US"/>
        </a:p>
      </dgm:t>
    </dgm:pt>
    <dgm:pt modelId="{394A04FB-A37F-4D59-A872-9971E9B465D8}">
      <dgm:prSet phldrT="[Text]"/>
      <dgm:spPr>
        <a:solidFill>
          <a:schemeClr val="accent5">
            <a:lumMod val="75000"/>
          </a:schemeClr>
        </a:solidFill>
      </dgm:spPr>
      <dgm:t>
        <a:bodyPr/>
        <a:lstStyle/>
        <a:p>
          <a:r>
            <a:rPr lang="en-US"/>
            <a:t>Division of Environmental Community Services</a:t>
          </a:r>
        </a:p>
      </dgm:t>
    </dgm:pt>
    <dgm:pt modelId="{0A289EA3-FFEF-418B-8C7B-2726630A9B1C}" type="parTrans" cxnId="{1D84E439-9FC0-44C2-91F3-5BFF15602AD6}">
      <dgm:prSet/>
      <dgm:spPr/>
      <dgm:t>
        <a:bodyPr/>
        <a:lstStyle/>
        <a:p>
          <a:endParaRPr lang="en-US"/>
        </a:p>
      </dgm:t>
    </dgm:pt>
    <dgm:pt modelId="{674AF0DF-5D76-4FA9-AEBC-0F6410055B22}" type="sibTrans" cxnId="{1D84E439-9FC0-44C2-91F3-5BFF15602AD6}">
      <dgm:prSet/>
      <dgm:spPr/>
      <dgm:t>
        <a:bodyPr/>
        <a:lstStyle/>
        <a:p>
          <a:endParaRPr lang="en-US"/>
        </a:p>
      </dgm:t>
    </dgm:pt>
    <dgm:pt modelId="{67C57BA2-A0BE-4E41-99E1-6E36638CEC18}" type="pres">
      <dgm:prSet presAssocID="{36C4D720-1B88-4051-B88A-7089739FF094}" presName="diagram" presStyleCnt="0">
        <dgm:presLayoutVars>
          <dgm:dir/>
          <dgm:resizeHandles val="exact"/>
        </dgm:presLayoutVars>
      </dgm:prSet>
      <dgm:spPr/>
    </dgm:pt>
    <dgm:pt modelId="{454D24EB-44D9-473C-952B-B19125A738DD}" type="pres">
      <dgm:prSet presAssocID="{06E4F584-79D4-4886-8CBF-69246290C6FC}" presName="node" presStyleLbl="node1" presStyleIdx="0" presStyleCnt="3">
        <dgm:presLayoutVars>
          <dgm:bulletEnabled val="1"/>
        </dgm:presLayoutVars>
      </dgm:prSet>
      <dgm:spPr/>
    </dgm:pt>
    <dgm:pt modelId="{66190E18-246E-42C7-9EAC-E7D5D8E28DEC}" type="pres">
      <dgm:prSet presAssocID="{BA2B14DE-430A-4629-9C73-87C32AC12C2E}" presName="sibTrans" presStyleCnt="0"/>
      <dgm:spPr/>
    </dgm:pt>
    <dgm:pt modelId="{46ABE1D4-6066-4B21-A5C9-1CE1EC4B9E5C}" type="pres">
      <dgm:prSet presAssocID="{A52D4B51-10B4-4138-82B6-15F6C28F1B21}" presName="node" presStyleLbl="node1" presStyleIdx="1" presStyleCnt="3">
        <dgm:presLayoutVars>
          <dgm:bulletEnabled val="1"/>
        </dgm:presLayoutVars>
      </dgm:prSet>
      <dgm:spPr/>
    </dgm:pt>
    <dgm:pt modelId="{21ED776D-F888-42C2-9CA0-752519DECB23}" type="pres">
      <dgm:prSet presAssocID="{59F82503-776E-4368-ABE3-8C12027499DA}" presName="sibTrans" presStyleCnt="0"/>
      <dgm:spPr/>
    </dgm:pt>
    <dgm:pt modelId="{5E2295E7-8003-47B8-9651-68D55365F880}" type="pres">
      <dgm:prSet presAssocID="{394A04FB-A37F-4D59-A872-9971E9B465D8}" presName="node" presStyleLbl="node1" presStyleIdx="2" presStyleCnt="3">
        <dgm:presLayoutVars>
          <dgm:bulletEnabled val="1"/>
        </dgm:presLayoutVars>
      </dgm:prSet>
      <dgm:spPr/>
    </dgm:pt>
  </dgm:ptLst>
  <dgm:cxnLst>
    <dgm:cxn modelId="{03BEA715-09B5-4263-98B1-79BB1C79AED7}" type="presOf" srcId="{06E4F584-79D4-4886-8CBF-69246290C6FC}" destId="{454D24EB-44D9-473C-952B-B19125A738DD}" srcOrd="0" destOrd="0" presId="urn:microsoft.com/office/officeart/2005/8/layout/default"/>
    <dgm:cxn modelId="{5A175725-E5E8-48A2-AC34-01E989796204}" type="presOf" srcId="{A52D4B51-10B4-4138-82B6-15F6C28F1B21}" destId="{46ABE1D4-6066-4B21-A5C9-1CE1EC4B9E5C}" srcOrd="0" destOrd="0" presId="urn:microsoft.com/office/officeart/2005/8/layout/default"/>
    <dgm:cxn modelId="{1D84E439-9FC0-44C2-91F3-5BFF15602AD6}" srcId="{36C4D720-1B88-4051-B88A-7089739FF094}" destId="{394A04FB-A37F-4D59-A872-9971E9B465D8}" srcOrd="2" destOrd="0" parTransId="{0A289EA3-FFEF-418B-8C7B-2726630A9B1C}" sibTransId="{674AF0DF-5D76-4FA9-AEBC-0F6410055B22}"/>
    <dgm:cxn modelId="{A3086476-533E-4D49-91E6-8096AC956FC9}" type="presOf" srcId="{36C4D720-1B88-4051-B88A-7089739FF094}" destId="{67C57BA2-A0BE-4E41-99E1-6E36638CEC18}" srcOrd="0" destOrd="0" presId="urn:microsoft.com/office/officeart/2005/8/layout/default"/>
    <dgm:cxn modelId="{C1E89B8D-CAD6-4869-A8AA-1F6357B2BD75}" type="presOf" srcId="{394A04FB-A37F-4D59-A872-9971E9B465D8}" destId="{5E2295E7-8003-47B8-9651-68D55365F880}" srcOrd="0" destOrd="0" presId="urn:microsoft.com/office/officeart/2005/8/layout/default"/>
    <dgm:cxn modelId="{ABE4EDCB-103A-4D5C-A3C8-15CDEC1F8AEB}" srcId="{36C4D720-1B88-4051-B88A-7089739FF094}" destId="{A52D4B51-10B4-4138-82B6-15F6C28F1B21}" srcOrd="1" destOrd="0" parTransId="{617E0599-9856-487F-BD19-5C9B217359E1}" sibTransId="{59F82503-776E-4368-ABE3-8C12027499DA}"/>
    <dgm:cxn modelId="{12749FEB-5706-486D-9595-89DA4F5B8015}" srcId="{36C4D720-1B88-4051-B88A-7089739FF094}" destId="{06E4F584-79D4-4886-8CBF-69246290C6FC}" srcOrd="0" destOrd="0" parTransId="{EE992CC4-1018-4209-B398-72B5E33D4001}" sibTransId="{BA2B14DE-430A-4629-9C73-87C32AC12C2E}"/>
    <dgm:cxn modelId="{FA91C1C5-E442-44BB-AFF4-F064BEEBE954}" type="presParOf" srcId="{67C57BA2-A0BE-4E41-99E1-6E36638CEC18}" destId="{454D24EB-44D9-473C-952B-B19125A738DD}" srcOrd="0" destOrd="0" presId="urn:microsoft.com/office/officeart/2005/8/layout/default"/>
    <dgm:cxn modelId="{A22D35CF-BB54-47CD-8001-0D673C2D2226}" type="presParOf" srcId="{67C57BA2-A0BE-4E41-99E1-6E36638CEC18}" destId="{66190E18-246E-42C7-9EAC-E7D5D8E28DEC}" srcOrd="1" destOrd="0" presId="urn:microsoft.com/office/officeart/2005/8/layout/default"/>
    <dgm:cxn modelId="{B4DCFFFC-E178-4CEA-A2F7-B1F0DDFEC1A5}" type="presParOf" srcId="{67C57BA2-A0BE-4E41-99E1-6E36638CEC18}" destId="{46ABE1D4-6066-4B21-A5C9-1CE1EC4B9E5C}" srcOrd="2" destOrd="0" presId="urn:microsoft.com/office/officeart/2005/8/layout/default"/>
    <dgm:cxn modelId="{28D74CA4-440D-4341-8E3D-B49DD6B4DFAF}" type="presParOf" srcId="{67C57BA2-A0BE-4E41-99E1-6E36638CEC18}" destId="{21ED776D-F888-42C2-9CA0-752519DECB23}" srcOrd="3" destOrd="0" presId="urn:microsoft.com/office/officeart/2005/8/layout/default"/>
    <dgm:cxn modelId="{BE4E2B78-A20B-426E-92B2-7BAC873188F3}" type="presParOf" srcId="{67C57BA2-A0BE-4E41-99E1-6E36638CEC18}" destId="{5E2295E7-8003-47B8-9651-68D55365F880}"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8FC472-661E-41C1-96EC-335EDBD6B086}" type="doc">
      <dgm:prSet loTypeId="urn:microsoft.com/office/officeart/2008/layout/LinedList" loCatId="list" qsTypeId="urn:microsoft.com/office/officeart/2005/8/quickstyle/simple1" qsCatId="simple" csTypeId="urn:microsoft.com/office/officeart/2005/8/colors/accent1_2" csCatId="accent1" phldr="1"/>
      <dgm:spPr/>
    </dgm:pt>
    <dgm:pt modelId="{7083676F-F4D0-4FC5-904E-09B3728538B4}">
      <dgm:prSet phldrT="[Text]"/>
      <dgm:spPr/>
      <dgm:t>
        <a:bodyPr/>
        <a:lstStyle/>
        <a:p>
          <a:r>
            <a:rPr lang="en-US" b="1"/>
            <a:t>Identify</a:t>
          </a:r>
        </a:p>
      </dgm:t>
    </dgm:pt>
    <dgm:pt modelId="{BAEC223B-A712-4E4C-91AD-1C9CD1789FA1}" type="parTrans" cxnId="{9A4C59A0-970E-49C7-8F73-84080892CF3D}">
      <dgm:prSet/>
      <dgm:spPr/>
      <dgm:t>
        <a:bodyPr/>
        <a:lstStyle/>
        <a:p>
          <a:endParaRPr lang="en-US"/>
        </a:p>
      </dgm:t>
    </dgm:pt>
    <dgm:pt modelId="{ACB8BAD4-C168-42CA-ABAD-A14277E6C05B}" type="sibTrans" cxnId="{9A4C59A0-970E-49C7-8F73-84080892CF3D}">
      <dgm:prSet/>
      <dgm:spPr/>
      <dgm:t>
        <a:bodyPr/>
        <a:lstStyle/>
        <a:p>
          <a:endParaRPr lang="en-US"/>
        </a:p>
      </dgm:t>
    </dgm:pt>
    <dgm:pt modelId="{4CFF23F7-2CFA-402F-9085-92CECB25E145}">
      <dgm:prSet phldrT="[Text]"/>
      <dgm:spPr/>
      <dgm:t>
        <a:bodyPr/>
        <a:lstStyle/>
        <a:p>
          <a:r>
            <a:rPr lang="en-US" b="1"/>
            <a:t>Investigate</a:t>
          </a:r>
        </a:p>
      </dgm:t>
    </dgm:pt>
    <dgm:pt modelId="{63F62306-3CC8-4CB3-B4C3-3202916C69F6}" type="parTrans" cxnId="{5504BD98-273F-4296-87DB-26716C4665E0}">
      <dgm:prSet/>
      <dgm:spPr/>
      <dgm:t>
        <a:bodyPr/>
        <a:lstStyle/>
        <a:p>
          <a:endParaRPr lang="en-US"/>
        </a:p>
      </dgm:t>
    </dgm:pt>
    <dgm:pt modelId="{5F71513E-214B-4BBF-8BF1-11527E66F124}" type="sibTrans" cxnId="{5504BD98-273F-4296-87DB-26716C4665E0}">
      <dgm:prSet/>
      <dgm:spPr/>
      <dgm:t>
        <a:bodyPr/>
        <a:lstStyle/>
        <a:p>
          <a:endParaRPr lang="en-US"/>
        </a:p>
      </dgm:t>
    </dgm:pt>
    <dgm:pt modelId="{F73BAB33-BA82-4475-92FD-228C138A4BDD}">
      <dgm:prSet phldrT="[Text]"/>
      <dgm:spPr/>
      <dgm:t>
        <a:bodyPr/>
        <a:lstStyle/>
        <a:p>
          <a:r>
            <a:rPr lang="en-US" b="1"/>
            <a:t>Intervene</a:t>
          </a:r>
        </a:p>
      </dgm:t>
    </dgm:pt>
    <dgm:pt modelId="{0765F7AF-E983-4FC3-8AD9-36C3BB42F48D}" type="parTrans" cxnId="{1B131420-299F-4E22-A9CF-72A60A73701D}">
      <dgm:prSet/>
      <dgm:spPr/>
      <dgm:t>
        <a:bodyPr/>
        <a:lstStyle/>
        <a:p>
          <a:endParaRPr lang="en-US"/>
        </a:p>
      </dgm:t>
    </dgm:pt>
    <dgm:pt modelId="{94BEB6C4-AF6E-46DB-9727-B5FC1B0B15FC}" type="sibTrans" cxnId="{1B131420-299F-4E22-A9CF-72A60A73701D}">
      <dgm:prSet/>
      <dgm:spPr/>
      <dgm:t>
        <a:bodyPr/>
        <a:lstStyle/>
        <a:p>
          <a:endParaRPr lang="en-US"/>
        </a:p>
      </dgm:t>
    </dgm:pt>
    <dgm:pt modelId="{23B6B98C-55A3-4F95-911D-D87FB0378C7C}">
      <dgm:prSet phldrT="[Text]"/>
      <dgm:spPr/>
      <dgm:t>
        <a:bodyPr/>
        <a:lstStyle/>
        <a:p>
          <a:r>
            <a:rPr lang="en-US" strike="noStrike" baseline="0" dirty="0">
              <a:solidFill>
                <a:schemeClr val="tx1"/>
              </a:solidFill>
            </a:rPr>
            <a:t>First public health step is to determine if a reported public health threat is credible and requires an immediate public health action or public health investigation.</a:t>
          </a:r>
        </a:p>
        <a:p>
          <a:endParaRPr lang="en-US" strike="noStrike" baseline="0" dirty="0">
            <a:solidFill>
              <a:schemeClr val="tx1"/>
            </a:solidFill>
          </a:endParaRPr>
        </a:p>
      </dgm:t>
    </dgm:pt>
    <dgm:pt modelId="{D31E8DAA-74CD-41E0-9385-068D00CC4E59}" type="parTrans" cxnId="{62A919D0-2696-4CFB-9223-2D4A7EB1DAB1}">
      <dgm:prSet/>
      <dgm:spPr/>
      <dgm:t>
        <a:bodyPr/>
        <a:lstStyle/>
        <a:p>
          <a:endParaRPr lang="en-US"/>
        </a:p>
      </dgm:t>
    </dgm:pt>
    <dgm:pt modelId="{756F7D36-E6D4-4FDC-8803-76F71498F458}" type="sibTrans" cxnId="{62A919D0-2696-4CFB-9223-2D4A7EB1DAB1}">
      <dgm:prSet/>
      <dgm:spPr/>
      <dgm:t>
        <a:bodyPr/>
        <a:lstStyle/>
        <a:p>
          <a:endParaRPr lang="en-US"/>
        </a:p>
      </dgm:t>
    </dgm:pt>
    <dgm:pt modelId="{FB7C4417-788E-49FC-BAFD-69E60D2D0EFB}">
      <dgm:prSet phldrT="[Text]"/>
      <dgm:spPr/>
      <dgm:t>
        <a:bodyPr/>
        <a:lstStyle/>
        <a:p>
          <a:r>
            <a:rPr lang="en-US" strike="noStrike" baseline="0" dirty="0"/>
            <a:t>Public health investigation is to quantify and characterize exposure and risk of harm to the identified at-risk population, which may result in further public health actions.</a:t>
          </a:r>
        </a:p>
        <a:p>
          <a:endParaRPr lang="en-US" strike="sngStrike" baseline="0" dirty="0"/>
        </a:p>
      </dgm:t>
    </dgm:pt>
    <dgm:pt modelId="{BEED54E6-7B01-49F7-B9AA-069105FA6BCB}" type="parTrans" cxnId="{49EA9353-02BF-4A5A-8767-DF69C86D4BBE}">
      <dgm:prSet/>
      <dgm:spPr/>
      <dgm:t>
        <a:bodyPr/>
        <a:lstStyle/>
        <a:p>
          <a:endParaRPr lang="en-US"/>
        </a:p>
      </dgm:t>
    </dgm:pt>
    <dgm:pt modelId="{B676D18B-FA46-46B7-B1FE-A7C826D7C110}" type="sibTrans" cxnId="{49EA9353-02BF-4A5A-8767-DF69C86D4BBE}">
      <dgm:prSet/>
      <dgm:spPr/>
      <dgm:t>
        <a:bodyPr/>
        <a:lstStyle/>
        <a:p>
          <a:endParaRPr lang="en-US"/>
        </a:p>
      </dgm:t>
    </dgm:pt>
    <dgm:pt modelId="{70718EE0-70D8-42D2-9796-41A4401EA42B}">
      <dgm:prSet phldrT="[Text]"/>
      <dgm:spPr/>
      <dgm:t>
        <a:bodyPr/>
        <a:lstStyle/>
        <a:p>
          <a:r>
            <a:rPr lang="en-US" dirty="0"/>
            <a:t>Public health actions are interventions that happen as soon as possible once knowledge of a credible threat is identified and refined through quantification of the risk of harm.  Therefore, intervention happens in parallel to Identify and Investigate in a time-critical manner to reduce, eliminate or prevent harm.</a:t>
          </a:r>
        </a:p>
      </dgm:t>
    </dgm:pt>
    <dgm:pt modelId="{0B19B68F-3A13-4CEC-ADB3-4F661B794829}" type="parTrans" cxnId="{919E2FD6-CBCE-4216-9386-36146872E2E4}">
      <dgm:prSet/>
      <dgm:spPr/>
      <dgm:t>
        <a:bodyPr/>
        <a:lstStyle/>
        <a:p>
          <a:endParaRPr lang="en-US"/>
        </a:p>
      </dgm:t>
    </dgm:pt>
    <dgm:pt modelId="{DCB3947D-4E0E-4924-A6DB-A3A26695F47A}" type="sibTrans" cxnId="{919E2FD6-CBCE-4216-9386-36146872E2E4}">
      <dgm:prSet/>
      <dgm:spPr/>
      <dgm:t>
        <a:bodyPr/>
        <a:lstStyle/>
        <a:p>
          <a:endParaRPr lang="en-US"/>
        </a:p>
      </dgm:t>
    </dgm:pt>
    <dgm:pt modelId="{182BBF57-F04E-46F4-9F0C-651F818E273A}" type="pres">
      <dgm:prSet presAssocID="{738FC472-661E-41C1-96EC-335EDBD6B086}" presName="vert0" presStyleCnt="0">
        <dgm:presLayoutVars>
          <dgm:dir/>
          <dgm:animOne val="branch"/>
          <dgm:animLvl val="lvl"/>
        </dgm:presLayoutVars>
      </dgm:prSet>
      <dgm:spPr/>
    </dgm:pt>
    <dgm:pt modelId="{15B52A75-1D78-49B5-A6A5-CDF6A18F9268}" type="pres">
      <dgm:prSet presAssocID="{7083676F-F4D0-4FC5-904E-09B3728538B4}" presName="thickLine" presStyleLbl="alignNode1" presStyleIdx="0" presStyleCnt="3"/>
      <dgm:spPr/>
    </dgm:pt>
    <dgm:pt modelId="{E00B3FAC-64AF-40BB-AAD3-47D29C4CA2BB}" type="pres">
      <dgm:prSet presAssocID="{7083676F-F4D0-4FC5-904E-09B3728538B4}" presName="horz1" presStyleCnt="0"/>
      <dgm:spPr/>
    </dgm:pt>
    <dgm:pt modelId="{73F5B4F7-781E-42B1-AB08-A67672529007}" type="pres">
      <dgm:prSet presAssocID="{7083676F-F4D0-4FC5-904E-09B3728538B4}" presName="tx1" presStyleLbl="revTx" presStyleIdx="0" presStyleCnt="6"/>
      <dgm:spPr/>
    </dgm:pt>
    <dgm:pt modelId="{416057B4-1EDD-4DC7-A343-8AEE0C3ACD73}" type="pres">
      <dgm:prSet presAssocID="{7083676F-F4D0-4FC5-904E-09B3728538B4}" presName="vert1" presStyleCnt="0"/>
      <dgm:spPr/>
    </dgm:pt>
    <dgm:pt modelId="{4D4DEFFC-4E9E-4E72-9EB9-6EC39B658DA8}" type="pres">
      <dgm:prSet presAssocID="{23B6B98C-55A3-4F95-911D-D87FB0378C7C}" presName="vertSpace2a" presStyleCnt="0"/>
      <dgm:spPr/>
    </dgm:pt>
    <dgm:pt modelId="{B2354070-73F4-4F25-9BEE-A1FB8471AC7F}" type="pres">
      <dgm:prSet presAssocID="{23B6B98C-55A3-4F95-911D-D87FB0378C7C}" presName="horz2" presStyleCnt="0"/>
      <dgm:spPr/>
    </dgm:pt>
    <dgm:pt modelId="{3639FB8C-EEB1-434A-96E8-95E64FE2F363}" type="pres">
      <dgm:prSet presAssocID="{23B6B98C-55A3-4F95-911D-D87FB0378C7C}" presName="horzSpace2" presStyleCnt="0"/>
      <dgm:spPr/>
    </dgm:pt>
    <dgm:pt modelId="{80B29C81-BAAC-4796-B586-2EDDC80D4226}" type="pres">
      <dgm:prSet presAssocID="{23B6B98C-55A3-4F95-911D-D87FB0378C7C}" presName="tx2" presStyleLbl="revTx" presStyleIdx="1" presStyleCnt="6"/>
      <dgm:spPr/>
    </dgm:pt>
    <dgm:pt modelId="{C96EFAB0-5CD3-42E5-90AB-ED386F2BA10E}" type="pres">
      <dgm:prSet presAssocID="{23B6B98C-55A3-4F95-911D-D87FB0378C7C}" presName="vert2" presStyleCnt="0"/>
      <dgm:spPr/>
    </dgm:pt>
    <dgm:pt modelId="{217899CA-A156-4FB0-BEEE-7E5FBB517B5D}" type="pres">
      <dgm:prSet presAssocID="{23B6B98C-55A3-4F95-911D-D87FB0378C7C}" presName="thinLine2b" presStyleLbl="callout" presStyleIdx="0" presStyleCnt="3"/>
      <dgm:spPr/>
    </dgm:pt>
    <dgm:pt modelId="{0611D173-B16E-42E1-9F1B-792B510DDD94}" type="pres">
      <dgm:prSet presAssocID="{23B6B98C-55A3-4F95-911D-D87FB0378C7C}" presName="vertSpace2b" presStyleCnt="0"/>
      <dgm:spPr/>
    </dgm:pt>
    <dgm:pt modelId="{74457C92-099C-46AA-A62E-67397D4C6882}" type="pres">
      <dgm:prSet presAssocID="{4CFF23F7-2CFA-402F-9085-92CECB25E145}" presName="thickLine" presStyleLbl="alignNode1" presStyleIdx="1" presStyleCnt="3"/>
      <dgm:spPr/>
    </dgm:pt>
    <dgm:pt modelId="{44744221-8D10-401A-BC20-64651BAA795D}" type="pres">
      <dgm:prSet presAssocID="{4CFF23F7-2CFA-402F-9085-92CECB25E145}" presName="horz1" presStyleCnt="0"/>
      <dgm:spPr/>
    </dgm:pt>
    <dgm:pt modelId="{E7BDEF8B-2095-4C65-AC8D-5CFDFD61F1DC}" type="pres">
      <dgm:prSet presAssocID="{4CFF23F7-2CFA-402F-9085-92CECB25E145}" presName="tx1" presStyleLbl="revTx" presStyleIdx="2" presStyleCnt="6"/>
      <dgm:spPr/>
    </dgm:pt>
    <dgm:pt modelId="{28F6B3E9-9137-4FFB-A09F-F0B506CBB785}" type="pres">
      <dgm:prSet presAssocID="{4CFF23F7-2CFA-402F-9085-92CECB25E145}" presName="vert1" presStyleCnt="0"/>
      <dgm:spPr/>
    </dgm:pt>
    <dgm:pt modelId="{7C4C3226-5A39-4DC5-9E5F-045BE41CA88F}" type="pres">
      <dgm:prSet presAssocID="{FB7C4417-788E-49FC-BAFD-69E60D2D0EFB}" presName="vertSpace2a" presStyleCnt="0"/>
      <dgm:spPr/>
    </dgm:pt>
    <dgm:pt modelId="{DB323E97-F389-4720-A833-B6AEF1045B81}" type="pres">
      <dgm:prSet presAssocID="{FB7C4417-788E-49FC-BAFD-69E60D2D0EFB}" presName="horz2" presStyleCnt="0"/>
      <dgm:spPr/>
    </dgm:pt>
    <dgm:pt modelId="{2A8DA8A5-A1E3-472E-A792-4C34D8F87869}" type="pres">
      <dgm:prSet presAssocID="{FB7C4417-788E-49FC-BAFD-69E60D2D0EFB}" presName="horzSpace2" presStyleCnt="0"/>
      <dgm:spPr/>
    </dgm:pt>
    <dgm:pt modelId="{D20060D5-8026-492D-ABDA-418E44C6E5D1}" type="pres">
      <dgm:prSet presAssocID="{FB7C4417-788E-49FC-BAFD-69E60D2D0EFB}" presName="tx2" presStyleLbl="revTx" presStyleIdx="3" presStyleCnt="6"/>
      <dgm:spPr/>
    </dgm:pt>
    <dgm:pt modelId="{3631744B-3B7B-4535-BD77-5A199F91DFEF}" type="pres">
      <dgm:prSet presAssocID="{FB7C4417-788E-49FC-BAFD-69E60D2D0EFB}" presName="vert2" presStyleCnt="0"/>
      <dgm:spPr/>
    </dgm:pt>
    <dgm:pt modelId="{D4C9C980-4F70-406A-8C3E-2289F8AB5A5C}" type="pres">
      <dgm:prSet presAssocID="{FB7C4417-788E-49FC-BAFD-69E60D2D0EFB}" presName="thinLine2b" presStyleLbl="callout" presStyleIdx="1" presStyleCnt="3"/>
      <dgm:spPr/>
    </dgm:pt>
    <dgm:pt modelId="{C1F74943-1A57-4789-A946-3BABC55346C5}" type="pres">
      <dgm:prSet presAssocID="{FB7C4417-788E-49FC-BAFD-69E60D2D0EFB}" presName="vertSpace2b" presStyleCnt="0"/>
      <dgm:spPr/>
    </dgm:pt>
    <dgm:pt modelId="{60AD715B-1796-4F39-9AA3-4CFDC0C45778}" type="pres">
      <dgm:prSet presAssocID="{F73BAB33-BA82-4475-92FD-228C138A4BDD}" presName="thickLine" presStyleLbl="alignNode1" presStyleIdx="2" presStyleCnt="3"/>
      <dgm:spPr/>
    </dgm:pt>
    <dgm:pt modelId="{7EE3CEB1-B39D-46FA-A7ED-BDC33076E155}" type="pres">
      <dgm:prSet presAssocID="{F73BAB33-BA82-4475-92FD-228C138A4BDD}" presName="horz1" presStyleCnt="0"/>
      <dgm:spPr/>
    </dgm:pt>
    <dgm:pt modelId="{5FB39F3C-4FD3-495D-AAC8-3ADA11B2F49D}" type="pres">
      <dgm:prSet presAssocID="{F73BAB33-BA82-4475-92FD-228C138A4BDD}" presName="tx1" presStyleLbl="revTx" presStyleIdx="4" presStyleCnt="6"/>
      <dgm:spPr/>
    </dgm:pt>
    <dgm:pt modelId="{F27DF67D-6735-4789-9683-63D93B90D149}" type="pres">
      <dgm:prSet presAssocID="{F73BAB33-BA82-4475-92FD-228C138A4BDD}" presName="vert1" presStyleCnt="0"/>
      <dgm:spPr/>
    </dgm:pt>
    <dgm:pt modelId="{300C2527-541F-47EA-B16A-5990A7CAADA5}" type="pres">
      <dgm:prSet presAssocID="{70718EE0-70D8-42D2-9796-41A4401EA42B}" presName="vertSpace2a" presStyleCnt="0"/>
      <dgm:spPr/>
    </dgm:pt>
    <dgm:pt modelId="{7BB8922A-C54B-40D4-BF50-7BAEACC06BE1}" type="pres">
      <dgm:prSet presAssocID="{70718EE0-70D8-42D2-9796-41A4401EA42B}" presName="horz2" presStyleCnt="0"/>
      <dgm:spPr/>
    </dgm:pt>
    <dgm:pt modelId="{818B347C-8EF7-4226-B3BF-EE82A809F0A1}" type="pres">
      <dgm:prSet presAssocID="{70718EE0-70D8-42D2-9796-41A4401EA42B}" presName="horzSpace2" presStyleCnt="0"/>
      <dgm:spPr/>
    </dgm:pt>
    <dgm:pt modelId="{654B11A2-C37F-4352-8B52-8129AF6AD0F2}" type="pres">
      <dgm:prSet presAssocID="{70718EE0-70D8-42D2-9796-41A4401EA42B}" presName="tx2" presStyleLbl="revTx" presStyleIdx="5" presStyleCnt="6"/>
      <dgm:spPr/>
    </dgm:pt>
    <dgm:pt modelId="{112D98F0-8408-44FA-9071-BAC71C03314C}" type="pres">
      <dgm:prSet presAssocID="{70718EE0-70D8-42D2-9796-41A4401EA42B}" presName="vert2" presStyleCnt="0"/>
      <dgm:spPr/>
    </dgm:pt>
    <dgm:pt modelId="{3492150D-8CC5-4154-8166-4F2916AEF96B}" type="pres">
      <dgm:prSet presAssocID="{70718EE0-70D8-42D2-9796-41A4401EA42B}" presName="thinLine2b" presStyleLbl="callout" presStyleIdx="2" presStyleCnt="3"/>
      <dgm:spPr/>
    </dgm:pt>
    <dgm:pt modelId="{34F7A07E-B5D2-48AD-A3C9-058A7A21D8F4}" type="pres">
      <dgm:prSet presAssocID="{70718EE0-70D8-42D2-9796-41A4401EA42B}" presName="vertSpace2b" presStyleCnt="0"/>
      <dgm:spPr/>
    </dgm:pt>
  </dgm:ptLst>
  <dgm:cxnLst>
    <dgm:cxn modelId="{113AD115-E92A-4DAD-AC94-9B2338910E65}" type="presOf" srcId="{FB7C4417-788E-49FC-BAFD-69E60D2D0EFB}" destId="{D20060D5-8026-492D-ABDA-418E44C6E5D1}" srcOrd="0" destOrd="0" presId="urn:microsoft.com/office/officeart/2008/layout/LinedList"/>
    <dgm:cxn modelId="{73C6F616-DB66-4F9C-BB14-74C7B88AD6A2}" type="presOf" srcId="{70718EE0-70D8-42D2-9796-41A4401EA42B}" destId="{654B11A2-C37F-4352-8B52-8129AF6AD0F2}" srcOrd="0" destOrd="0" presId="urn:microsoft.com/office/officeart/2008/layout/LinedList"/>
    <dgm:cxn modelId="{1B131420-299F-4E22-A9CF-72A60A73701D}" srcId="{738FC472-661E-41C1-96EC-335EDBD6B086}" destId="{F73BAB33-BA82-4475-92FD-228C138A4BDD}" srcOrd="2" destOrd="0" parTransId="{0765F7AF-E983-4FC3-8AD9-36C3BB42F48D}" sibTransId="{94BEB6C4-AF6E-46DB-9727-B5FC1B0B15FC}"/>
    <dgm:cxn modelId="{8437BE49-DA55-40F4-82EB-AAD3B06DE0BF}" type="presOf" srcId="{7083676F-F4D0-4FC5-904E-09B3728538B4}" destId="{73F5B4F7-781E-42B1-AB08-A67672529007}" srcOrd="0" destOrd="0" presId="urn:microsoft.com/office/officeart/2008/layout/LinedList"/>
    <dgm:cxn modelId="{49EA9353-02BF-4A5A-8767-DF69C86D4BBE}" srcId="{4CFF23F7-2CFA-402F-9085-92CECB25E145}" destId="{FB7C4417-788E-49FC-BAFD-69E60D2D0EFB}" srcOrd="0" destOrd="0" parTransId="{BEED54E6-7B01-49F7-B9AA-069105FA6BCB}" sibTransId="{B676D18B-FA46-46B7-B1FE-A7C826D7C110}"/>
    <dgm:cxn modelId="{5504BD98-273F-4296-87DB-26716C4665E0}" srcId="{738FC472-661E-41C1-96EC-335EDBD6B086}" destId="{4CFF23F7-2CFA-402F-9085-92CECB25E145}" srcOrd="1" destOrd="0" parTransId="{63F62306-3CC8-4CB3-B4C3-3202916C69F6}" sibTransId="{5F71513E-214B-4BBF-8BF1-11527E66F124}"/>
    <dgm:cxn modelId="{9A4C59A0-970E-49C7-8F73-84080892CF3D}" srcId="{738FC472-661E-41C1-96EC-335EDBD6B086}" destId="{7083676F-F4D0-4FC5-904E-09B3728538B4}" srcOrd="0" destOrd="0" parTransId="{BAEC223B-A712-4E4C-91AD-1C9CD1789FA1}" sibTransId="{ACB8BAD4-C168-42CA-ABAD-A14277E6C05B}"/>
    <dgm:cxn modelId="{19C33FAB-C1F9-4AEE-A2FA-913C9EB396E6}" type="presOf" srcId="{23B6B98C-55A3-4F95-911D-D87FB0378C7C}" destId="{80B29C81-BAAC-4796-B586-2EDDC80D4226}" srcOrd="0" destOrd="0" presId="urn:microsoft.com/office/officeart/2008/layout/LinedList"/>
    <dgm:cxn modelId="{B50B1ABA-A181-434F-B8D3-BE05EC06DF8C}" type="presOf" srcId="{F73BAB33-BA82-4475-92FD-228C138A4BDD}" destId="{5FB39F3C-4FD3-495D-AAC8-3ADA11B2F49D}" srcOrd="0" destOrd="0" presId="urn:microsoft.com/office/officeart/2008/layout/LinedList"/>
    <dgm:cxn modelId="{62A919D0-2696-4CFB-9223-2D4A7EB1DAB1}" srcId="{7083676F-F4D0-4FC5-904E-09B3728538B4}" destId="{23B6B98C-55A3-4F95-911D-D87FB0378C7C}" srcOrd="0" destOrd="0" parTransId="{D31E8DAA-74CD-41E0-9385-068D00CC4E59}" sibTransId="{756F7D36-E6D4-4FDC-8803-76F71498F458}"/>
    <dgm:cxn modelId="{8D7AA6D1-9519-4C76-BDCB-2B9B2042CFD1}" type="presOf" srcId="{738FC472-661E-41C1-96EC-335EDBD6B086}" destId="{182BBF57-F04E-46F4-9F0C-651F818E273A}" srcOrd="0" destOrd="0" presId="urn:microsoft.com/office/officeart/2008/layout/LinedList"/>
    <dgm:cxn modelId="{919E2FD6-CBCE-4216-9386-36146872E2E4}" srcId="{F73BAB33-BA82-4475-92FD-228C138A4BDD}" destId="{70718EE0-70D8-42D2-9796-41A4401EA42B}" srcOrd="0" destOrd="0" parTransId="{0B19B68F-3A13-4CEC-ADB3-4F661B794829}" sibTransId="{DCB3947D-4E0E-4924-A6DB-A3A26695F47A}"/>
    <dgm:cxn modelId="{34EB68E5-D4C3-42B4-8649-D80F339ECC76}" type="presOf" srcId="{4CFF23F7-2CFA-402F-9085-92CECB25E145}" destId="{E7BDEF8B-2095-4C65-AC8D-5CFDFD61F1DC}" srcOrd="0" destOrd="0" presId="urn:microsoft.com/office/officeart/2008/layout/LinedList"/>
    <dgm:cxn modelId="{57B14578-EF48-4A0D-9BB4-1CDB007B1F34}" type="presParOf" srcId="{182BBF57-F04E-46F4-9F0C-651F818E273A}" destId="{15B52A75-1D78-49B5-A6A5-CDF6A18F9268}" srcOrd="0" destOrd="0" presId="urn:microsoft.com/office/officeart/2008/layout/LinedList"/>
    <dgm:cxn modelId="{45AD9B02-B46C-41E0-8739-33A0B855BD70}" type="presParOf" srcId="{182BBF57-F04E-46F4-9F0C-651F818E273A}" destId="{E00B3FAC-64AF-40BB-AAD3-47D29C4CA2BB}" srcOrd="1" destOrd="0" presId="urn:microsoft.com/office/officeart/2008/layout/LinedList"/>
    <dgm:cxn modelId="{CD1529A3-9B04-4ABF-98C1-58DBA62838B0}" type="presParOf" srcId="{E00B3FAC-64AF-40BB-AAD3-47D29C4CA2BB}" destId="{73F5B4F7-781E-42B1-AB08-A67672529007}" srcOrd="0" destOrd="0" presId="urn:microsoft.com/office/officeart/2008/layout/LinedList"/>
    <dgm:cxn modelId="{C921FAB9-07BA-4B40-9EA7-30645A40EC32}" type="presParOf" srcId="{E00B3FAC-64AF-40BB-AAD3-47D29C4CA2BB}" destId="{416057B4-1EDD-4DC7-A343-8AEE0C3ACD73}" srcOrd="1" destOrd="0" presId="urn:microsoft.com/office/officeart/2008/layout/LinedList"/>
    <dgm:cxn modelId="{5953298E-2E64-4919-BE68-08CB5FDDCFDD}" type="presParOf" srcId="{416057B4-1EDD-4DC7-A343-8AEE0C3ACD73}" destId="{4D4DEFFC-4E9E-4E72-9EB9-6EC39B658DA8}" srcOrd="0" destOrd="0" presId="urn:microsoft.com/office/officeart/2008/layout/LinedList"/>
    <dgm:cxn modelId="{E4724A60-51FF-4201-BD7B-65C8E0A7D6EE}" type="presParOf" srcId="{416057B4-1EDD-4DC7-A343-8AEE0C3ACD73}" destId="{B2354070-73F4-4F25-9BEE-A1FB8471AC7F}" srcOrd="1" destOrd="0" presId="urn:microsoft.com/office/officeart/2008/layout/LinedList"/>
    <dgm:cxn modelId="{3ECE155D-8C32-4E1D-9996-3E6AA16156D6}" type="presParOf" srcId="{B2354070-73F4-4F25-9BEE-A1FB8471AC7F}" destId="{3639FB8C-EEB1-434A-96E8-95E64FE2F363}" srcOrd="0" destOrd="0" presId="urn:microsoft.com/office/officeart/2008/layout/LinedList"/>
    <dgm:cxn modelId="{88CA6DDA-F5E4-4B96-B34E-5070AB12A1C5}" type="presParOf" srcId="{B2354070-73F4-4F25-9BEE-A1FB8471AC7F}" destId="{80B29C81-BAAC-4796-B586-2EDDC80D4226}" srcOrd="1" destOrd="0" presId="urn:microsoft.com/office/officeart/2008/layout/LinedList"/>
    <dgm:cxn modelId="{A401D460-4FFB-4981-BA36-ECEEB76DE4EC}" type="presParOf" srcId="{B2354070-73F4-4F25-9BEE-A1FB8471AC7F}" destId="{C96EFAB0-5CD3-42E5-90AB-ED386F2BA10E}" srcOrd="2" destOrd="0" presId="urn:microsoft.com/office/officeart/2008/layout/LinedList"/>
    <dgm:cxn modelId="{F26E5118-DCFA-4C95-A3D0-A52EDD5F74D3}" type="presParOf" srcId="{416057B4-1EDD-4DC7-A343-8AEE0C3ACD73}" destId="{217899CA-A156-4FB0-BEEE-7E5FBB517B5D}" srcOrd="2" destOrd="0" presId="urn:microsoft.com/office/officeart/2008/layout/LinedList"/>
    <dgm:cxn modelId="{36FB7AD0-DE08-4CF7-8A5E-B2F44CB3B1F9}" type="presParOf" srcId="{416057B4-1EDD-4DC7-A343-8AEE0C3ACD73}" destId="{0611D173-B16E-42E1-9F1B-792B510DDD94}" srcOrd="3" destOrd="0" presId="urn:microsoft.com/office/officeart/2008/layout/LinedList"/>
    <dgm:cxn modelId="{893E570F-3A66-40A3-B11F-BA044CC3144E}" type="presParOf" srcId="{182BBF57-F04E-46F4-9F0C-651F818E273A}" destId="{74457C92-099C-46AA-A62E-67397D4C6882}" srcOrd="2" destOrd="0" presId="urn:microsoft.com/office/officeart/2008/layout/LinedList"/>
    <dgm:cxn modelId="{1B26C0CC-957C-4C8D-88CF-6361E0D6DB9B}" type="presParOf" srcId="{182BBF57-F04E-46F4-9F0C-651F818E273A}" destId="{44744221-8D10-401A-BC20-64651BAA795D}" srcOrd="3" destOrd="0" presId="urn:microsoft.com/office/officeart/2008/layout/LinedList"/>
    <dgm:cxn modelId="{4270FF2D-D886-405C-B64D-99C7B664EAED}" type="presParOf" srcId="{44744221-8D10-401A-BC20-64651BAA795D}" destId="{E7BDEF8B-2095-4C65-AC8D-5CFDFD61F1DC}" srcOrd="0" destOrd="0" presId="urn:microsoft.com/office/officeart/2008/layout/LinedList"/>
    <dgm:cxn modelId="{2E9C9B65-6151-4448-BE45-298866502E32}" type="presParOf" srcId="{44744221-8D10-401A-BC20-64651BAA795D}" destId="{28F6B3E9-9137-4FFB-A09F-F0B506CBB785}" srcOrd="1" destOrd="0" presId="urn:microsoft.com/office/officeart/2008/layout/LinedList"/>
    <dgm:cxn modelId="{CA1B6ACF-FB57-4D4D-ADDD-84D2F78C0D89}" type="presParOf" srcId="{28F6B3E9-9137-4FFB-A09F-F0B506CBB785}" destId="{7C4C3226-5A39-4DC5-9E5F-045BE41CA88F}" srcOrd="0" destOrd="0" presId="urn:microsoft.com/office/officeart/2008/layout/LinedList"/>
    <dgm:cxn modelId="{FE0F071A-39D9-408B-94B4-E4A17EBBE225}" type="presParOf" srcId="{28F6B3E9-9137-4FFB-A09F-F0B506CBB785}" destId="{DB323E97-F389-4720-A833-B6AEF1045B81}" srcOrd="1" destOrd="0" presId="urn:microsoft.com/office/officeart/2008/layout/LinedList"/>
    <dgm:cxn modelId="{ED71417E-B4A8-4BE0-B015-DD7AD8F48C3C}" type="presParOf" srcId="{DB323E97-F389-4720-A833-B6AEF1045B81}" destId="{2A8DA8A5-A1E3-472E-A792-4C34D8F87869}" srcOrd="0" destOrd="0" presId="urn:microsoft.com/office/officeart/2008/layout/LinedList"/>
    <dgm:cxn modelId="{6BEEC98D-60ED-41D0-9C5D-206AB75DB202}" type="presParOf" srcId="{DB323E97-F389-4720-A833-B6AEF1045B81}" destId="{D20060D5-8026-492D-ABDA-418E44C6E5D1}" srcOrd="1" destOrd="0" presId="urn:microsoft.com/office/officeart/2008/layout/LinedList"/>
    <dgm:cxn modelId="{9DCEB7B2-AB09-4864-8420-B4730D0E8CA7}" type="presParOf" srcId="{DB323E97-F389-4720-A833-B6AEF1045B81}" destId="{3631744B-3B7B-4535-BD77-5A199F91DFEF}" srcOrd="2" destOrd="0" presId="urn:microsoft.com/office/officeart/2008/layout/LinedList"/>
    <dgm:cxn modelId="{274E929A-8877-4D3A-B2C1-4946CEDFEC33}" type="presParOf" srcId="{28F6B3E9-9137-4FFB-A09F-F0B506CBB785}" destId="{D4C9C980-4F70-406A-8C3E-2289F8AB5A5C}" srcOrd="2" destOrd="0" presId="urn:microsoft.com/office/officeart/2008/layout/LinedList"/>
    <dgm:cxn modelId="{703EDF7D-3325-49E1-B27A-000B161A9D71}" type="presParOf" srcId="{28F6B3E9-9137-4FFB-A09F-F0B506CBB785}" destId="{C1F74943-1A57-4789-A946-3BABC55346C5}" srcOrd="3" destOrd="0" presId="urn:microsoft.com/office/officeart/2008/layout/LinedList"/>
    <dgm:cxn modelId="{DF003901-F342-405C-8D50-D975FBD2100B}" type="presParOf" srcId="{182BBF57-F04E-46F4-9F0C-651F818E273A}" destId="{60AD715B-1796-4F39-9AA3-4CFDC0C45778}" srcOrd="4" destOrd="0" presId="urn:microsoft.com/office/officeart/2008/layout/LinedList"/>
    <dgm:cxn modelId="{BBDCDB98-7E00-4ED2-AB1E-CA6BEB7295E9}" type="presParOf" srcId="{182BBF57-F04E-46F4-9F0C-651F818E273A}" destId="{7EE3CEB1-B39D-46FA-A7ED-BDC33076E155}" srcOrd="5" destOrd="0" presId="urn:microsoft.com/office/officeart/2008/layout/LinedList"/>
    <dgm:cxn modelId="{30D49EC9-BD83-4C7A-B893-FF59E9D544A3}" type="presParOf" srcId="{7EE3CEB1-B39D-46FA-A7ED-BDC33076E155}" destId="{5FB39F3C-4FD3-495D-AAC8-3ADA11B2F49D}" srcOrd="0" destOrd="0" presId="urn:microsoft.com/office/officeart/2008/layout/LinedList"/>
    <dgm:cxn modelId="{22CFDDCA-9881-44AB-A75F-46811890348E}" type="presParOf" srcId="{7EE3CEB1-B39D-46FA-A7ED-BDC33076E155}" destId="{F27DF67D-6735-4789-9683-63D93B90D149}" srcOrd="1" destOrd="0" presId="urn:microsoft.com/office/officeart/2008/layout/LinedList"/>
    <dgm:cxn modelId="{F2FA268C-035A-4DCA-B1DA-B7B05342D645}" type="presParOf" srcId="{F27DF67D-6735-4789-9683-63D93B90D149}" destId="{300C2527-541F-47EA-B16A-5990A7CAADA5}" srcOrd="0" destOrd="0" presId="urn:microsoft.com/office/officeart/2008/layout/LinedList"/>
    <dgm:cxn modelId="{61875991-A982-4942-AE8D-74FB9E2EF3DE}" type="presParOf" srcId="{F27DF67D-6735-4789-9683-63D93B90D149}" destId="{7BB8922A-C54B-40D4-BF50-7BAEACC06BE1}" srcOrd="1" destOrd="0" presId="urn:microsoft.com/office/officeart/2008/layout/LinedList"/>
    <dgm:cxn modelId="{C1C6081B-F8A9-4503-98BE-24DD28E93182}" type="presParOf" srcId="{7BB8922A-C54B-40D4-BF50-7BAEACC06BE1}" destId="{818B347C-8EF7-4226-B3BF-EE82A809F0A1}" srcOrd="0" destOrd="0" presId="urn:microsoft.com/office/officeart/2008/layout/LinedList"/>
    <dgm:cxn modelId="{BA4EEE79-F5C8-427A-A331-62F3D7EBF6B0}" type="presParOf" srcId="{7BB8922A-C54B-40D4-BF50-7BAEACC06BE1}" destId="{654B11A2-C37F-4352-8B52-8129AF6AD0F2}" srcOrd="1" destOrd="0" presId="urn:microsoft.com/office/officeart/2008/layout/LinedList"/>
    <dgm:cxn modelId="{13A3A600-1E78-4F07-A992-EC5FF09120F7}" type="presParOf" srcId="{7BB8922A-C54B-40D4-BF50-7BAEACC06BE1}" destId="{112D98F0-8408-44FA-9071-BAC71C03314C}" srcOrd="2" destOrd="0" presId="urn:microsoft.com/office/officeart/2008/layout/LinedList"/>
    <dgm:cxn modelId="{E4799947-B370-4C5D-8D03-AA1B412C2C9B}" type="presParOf" srcId="{F27DF67D-6735-4789-9683-63D93B90D149}" destId="{3492150D-8CC5-4154-8166-4F2916AEF96B}" srcOrd="2" destOrd="0" presId="urn:microsoft.com/office/officeart/2008/layout/LinedList"/>
    <dgm:cxn modelId="{C89D28F9-5F81-4F1A-8D14-D19660E030E3}" type="presParOf" srcId="{F27DF67D-6735-4789-9683-63D93B90D149}" destId="{34F7A07E-B5D2-48AD-A3C9-058A7A21D8F4}"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A44E729-A40D-449C-B7BF-CB9DED86D41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C003E92-2A77-4AC7-842A-00B27C6DF987}">
      <dgm:prSet/>
      <dgm:spPr/>
      <dgm:t>
        <a:bodyPr/>
        <a:lstStyle/>
        <a:p>
          <a:pPr>
            <a:lnSpc>
              <a:spcPct val="100000"/>
            </a:lnSpc>
          </a:pPr>
          <a:r>
            <a:rPr lang="en-US" b="0" i="0" dirty="0"/>
            <a:t>Engaged training and exercise partner.</a:t>
          </a:r>
          <a:endParaRPr lang="en-US" dirty="0"/>
        </a:p>
      </dgm:t>
    </dgm:pt>
    <dgm:pt modelId="{9E9623AB-8A76-485A-84AC-DF3E250B6E99}" type="parTrans" cxnId="{ABE0FE67-4446-4F18-BBA0-1BB9C43F9F6B}">
      <dgm:prSet/>
      <dgm:spPr/>
      <dgm:t>
        <a:bodyPr/>
        <a:lstStyle/>
        <a:p>
          <a:endParaRPr lang="en-US"/>
        </a:p>
      </dgm:t>
    </dgm:pt>
    <dgm:pt modelId="{37121A8C-E3D3-4B71-B875-3E7697EAE45A}" type="sibTrans" cxnId="{ABE0FE67-4446-4F18-BBA0-1BB9C43F9F6B}">
      <dgm:prSet/>
      <dgm:spPr/>
      <dgm:t>
        <a:bodyPr/>
        <a:lstStyle/>
        <a:p>
          <a:endParaRPr lang="en-US"/>
        </a:p>
      </dgm:t>
    </dgm:pt>
    <dgm:pt modelId="{02F985F1-7A9E-4521-8927-6EE90DB2FD27}">
      <dgm:prSet/>
      <dgm:spPr/>
      <dgm:t>
        <a:bodyPr/>
        <a:lstStyle/>
        <a:p>
          <a:pPr>
            <a:lnSpc>
              <a:spcPct val="100000"/>
            </a:lnSpc>
          </a:pPr>
          <a:r>
            <a:rPr lang="en-US" dirty="0"/>
            <a:t>Available for planning technical assistance.</a:t>
          </a:r>
        </a:p>
      </dgm:t>
    </dgm:pt>
    <dgm:pt modelId="{AF3E708F-6660-4651-8E6B-02DBC15AD866}" type="parTrans" cxnId="{2574AA4B-50F8-438B-A29E-3FEC93C7B533}">
      <dgm:prSet/>
      <dgm:spPr/>
      <dgm:t>
        <a:bodyPr/>
        <a:lstStyle/>
        <a:p>
          <a:endParaRPr lang="en-US"/>
        </a:p>
      </dgm:t>
    </dgm:pt>
    <dgm:pt modelId="{3794AA8D-A775-429F-8897-6AA93A4DF160}" type="sibTrans" cxnId="{2574AA4B-50F8-438B-A29E-3FEC93C7B533}">
      <dgm:prSet/>
      <dgm:spPr/>
      <dgm:t>
        <a:bodyPr/>
        <a:lstStyle/>
        <a:p>
          <a:endParaRPr lang="en-US"/>
        </a:p>
      </dgm:t>
    </dgm:pt>
    <dgm:pt modelId="{01FDE352-6457-4D65-BCC5-43C3D84DF9A1}">
      <dgm:prSet/>
      <dgm:spPr/>
      <dgm:t>
        <a:bodyPr/>
        <a:lstStyle/>
        <a:p>
          <a:pPr>
            <a:lnSpc>
              <a:spcPct val="100000"/>
            </a:lnSpc>
          </a:pPr>
          <a:r>
            <a:rPr lang="en-US" b="0" i="0" dirty="0"/>
            <a:t>Collaborates with Public Health Emergency Preparedness program and external partners.</a:t>
          </a:r>
          <a:endParaRPr lang="en-US" dirty="0"/>
        </a:p>
      </dgm:t>
    </dgm:pt>
    <dgm:pt modelId="{DECB68AD-83F3-4710-825F-A1C488494832}" type="parTrans" cxnId="{3C646272-A86C-4031-8BA1-DB4E25BB49DA}">
      <dgm:prSet/>
      <dgm:spPr/>
      <dgm:t>
        <a:bodyPr/>
        <a:lstStyle/>
        <a:p>
          <a:endParaRPr lang="en-US"/>
        </a:p>
      </dgm:t>
    </dgm:pt>
    <dgm:pt modelId="{1CC52383-4BE7-45B6-A7AF-689E08FD6144}" type="sibTrans" cxnId="{3C646272-A86C-4031-8BA1-DB4E25BB49DA}">
      <dgm:prSet/>
      <dgm:spPr/>
      <dgm:t>
        <a:bodyPr/>
        <a:lstStyle/>
        <a:p>
          <a:endParaRPr lang="en-US"/>
        </a:p>
      </dgm:t>
    </dgm:pt>
    <dgm:pt modelId="{14D42504-4D10-4E94-88E0-84DE83DE2460}" type="pres">
      <dgm:prSet presAssocID="{5A44E729-A40D-449C-B7BF-CB9DED86D41C}" presName="root" presStyleCnt="0">
        <dgm:presLayoutVars>
          <dgm:dir/>
          <dgm:resizeHandles val="exact"/>
        </dgm:presLayoutVars>
      </dgm:prSet>
      <dgm:spPr/>
    </dgm:pt>
    <dgm:pt modelId="{31F6D544-E0CE-4612-95DB-263CC0B9540F}" type="pres">
      <dgm:prSet presAssocID="{8C003E92-2A77-4AC7-842A-00B27C6DF987}" presName="compNode" presStyleCnt="0"/>
      <dgm:spPr/>
    </dgm:pt>
    <dgm:pt modelId="{B500BA63-1A36-4E80-B797-25499314FF7E}" type="pres">
      <dgm:prSet presAssocID="{8C003E92-2A77-4AC7-842A-00B27C6DF987}" presName="bgRect" presStyleLbl="bgShp" presStyleIdx="0" presStyleCnt="3"/>
      <dgm:spPr/>
    </dgm:pt>
    <dgm:pt modelId="{7CA5DC5D-AE50-4B65-A847-545FD92CEF18}" type="pres">
      <dgm:prSet presAssocID="{8C003E92-2A77-4AC7-842A-00B27C6DF98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Questions with solid fill"/>
        </a:ext>
      </dgm:extLst>
    </dgm:pt>
    <dgm:pt modelId="{7CFB7DE9-8BB6-4100-906E-54B49BAD0CD6}" type="pres">
      <dgm:prSet presAssocID="{8C003E92-2A77-4AC7-842A-00B27C6DF987}" presName="spaceRect" presStyleCnt="0"/>
      <dgm:spPr/>
    </dgm:pt>
    <dgm:pt modelId="{0709B4A4-0858-4DBA-BE35-E5E423C648AD}" type="pres">
      <dgm:prSet presAssocID="{8C003E92-2A77-4AC7-842A-00B27C6DF987}" presName="parTx" presStyleLbl="revTx" presStyleIdx="0" presStyleCnt="3">
        <dgm:presLayoutVars>
          <dgm:chMax val="0"/>
          <dgm:chPref val="0"/>
        </dgm:presLayoutVars>
      </dgm:prSet>
      <dgm:spPr/>
    </dgm:pt>
    <dgm:pt modelId="{155D628B-B705-40D3-A271-7579D99ED41A}" type="pres">
      <dgm:prSet presAssocID="{37121A8C-E3D3-4B71-B875-3E7697EAE45A}" presName="sibTrans" presStyleCnt="0"/>
      <dgm:spPr/>
    </dgm:pt>
    <dgm:pt modelId="{DF4A2425-8BCE-4CEF-800E-4543E9909CC4}" type="pres">
      <dgm:prSet presAssocID="{02F985F1-7A9E-4521-8927-6EE90DB2FD27}" presName="compNode" presStyleCnt="0"/>
      <dgm:spPr/>
    </dgm:pt>
    <dgm:pt modelId="{297AA949-9EC5-40F7-BACF-1698914E999B}" type="pres">
      <dgm:prSet presAssocID="{02F985F1-7A9E-4521-8927-6EE90DB2FD27}" presName="bgRect" presStyleLbl="bgShp" presStyleIdx="1" presStyleCnt="3" custLinFactNeighborY="-1982"/>
      <dgm:spPr/>
    </dgm:pt>
    <dgm:pt modelId="{10E5B566-7369-4207-A4F6-B3F8BC614A1E}" type="pres">
      <dgm:prSet presAssocID="{02F985F1-7A9E-4521-8927-6EE90DB2FD27}"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cument with solid fill"/>
        </a:ext>
      </dgm:extLst>
    </dgm:pt>
    <dgm:pt modelId="{899A239B-FD15-44CC-92D5-45644B33F759}" type="pres">
      <dgm:prSet presAssocID="{02F985F1-7A9E-4521-8927-6EE90DB2FD27}" presName="spaceRect" presStyleCnt="0"/>
      <dgm:spPr/>
    </dgm:pt>
    <dgm:pt modelId="{2E7553E8-E853-4BEF-9EE8-CFBC0AB67BED}" type="pres">
      <dgm:prSet presAssocID="{02F985F1-7A9E-4521-8927-6EE90DB2FD27}" presName="parTx" presStyleLbl="revTx" presStyleIdx="1" presStyleCnt="3">
        <dgm:presLayoutVars>
          <dgm:chMax val="0"/>
          <dgm:chPref val="0"/>
        </dgm:presLayoutVars>
      </dgm:prSet>
      <dgm:spPr/>
    </dgm:pt>
    <dgm:pt modelId="{9D08477B-92E4-4B4C-8EF9-7BE822E0B46C}" type="pres">
      <dgm:prSet presAssocID="{3794AA8D-A775-429F-8897-6AA93A4DF160}" presName="sibTrans" presStyleCnt="0"/>
      <dgm:spPr/>
    </dgm:pt>
    <dgm:pt modelId="{743E57E5-3681-434A-BB7C-C955A4819498}" type="pres">
      <dgm:prSet presAssocID="{01FDE352-6457-4D65-BCC5-43C3D84DF9A1}" presName="compNode" presStyleCnt="0"/>
      <dgm:spPr/>
    </dgm:pt>
    <dgm:pt modelId="{A8C58519-C197-42BB-8AB4-51E39CF4912D}" type="pres">
      <dgm:prSet presAssocID="{01FDE352-6457-4D65-BCC5-43C3D84DF9A1}" presName="bgRect" presStyleLbl="bgShp" presStyleIdx="2" presStyleCnt="3"/>
      <dgm:spPr/>
    </dgm:pt>
    <dgm:pt modelId="{7F80AFB4-5405-4BBD-8EC3-96F8C57608B5}" type="pres">
      <dgm:prSet presAssocID="{01FDE352-6457-4D65-BCC5-43C3D84DF9A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ndshake with solid fill"/>
        </a:ext>
      </dgm:extLst>
    </dgm:pt>
    <dgm:pt modelId="{8EBEE460-9074-4AC6-A730-C67F44235EAE}" type="pres">
      <dgm:prSet presAssocID="{01FDE352-6457-4D65-BCC5-43C3D84DF9A1}" presName="spaceRect" presStyleCnt="0"/>
      <dgm:spPr/>
    </dgm:pt>
    <dgm:pt modelId="{45407DD3-0BFE-4519-9B18-7A7A13AFF220}" type="pres">
      <dgm:prSet presAssocID="{01FDE352-6457-4D65-BCC5-43C3D84DF9A1}" presName="parTx" presStyleLbl="revTx" presStyleIdx="2" presStyleCnt="3">
        <dgm:presLayoutVars>
          <dgm:chMax val="0"/>
          <dgm:chPref val="0"/>
        </dgm:presLayoutVars>
      </dgm:prSet>
      <dgm:spPr/>
    </dgm:pt>
  </dgm:ptLst>
  <dgm:cxnLst>
    <dgm:cxn modelId="{32050135-EE06-439B-9CA8-DED080C6EA84}" type="presOf" srcId="{01FDE352-6457-4D65-BCC5-43C3D84DF9A1}" destId="{45407DD3-0BFE-4519-9B18-7A7A13AFF220}" srcOrd="0" destOrd="0" presId="urn:microsoft.com/office/officeart/2018/2/layout/IconVerticalSolidList"/>
    <dgm:cxn modelId="{ABE0FE67-4446-4F18-BBA0-1BB9C43F9F6B}" srcId="{5A44E729-A40D-449C-B7BF-CB9DED86D41C}" destId="{8C003E92-2A77-4AC7-842A-00B27C6DF987}" srcOrd="0" destOrd="0" parTransId="{9E9623AB-8A76-485A-84AC-DF3E250B6E99}" sibTransId="{37121A8C-E3D3-4B71-B875-3E7697EAE45A}"/>
    <dgm:cxn modelId="{2574AA4B-50F8-438B-A29E-3FEC93C7B533}" srcId="{5A44E729-A40D-449C-B7BF-CB9DED86D41C}" destId="{02F985F1-7A9E-4521-8927-6EE90DB2FD27}" srcOrd="1" destOrd="0" parTransId="{AF3E708F-6660-4651-8E6B-02DBC15AD866}" sibTransId="{3794AA8D-A775-429F-8897-6AA93A4DF160}"/>
    <dgm:cxn modelId="{3C646272-A86C-4031-8BA1-DB4E25BB49DA}" srcId="{5A44E729-A40D-449C-B7BF-CB9DED86D41C}" destId="{01FDE352-6457-4D65-BCC5-43C3D84DF9A1}" srcOrd="2" destOrd="0" parTransId="{DECB68AD-83F3-4710-825F-A1C488494832}" sibTransId="{1CC52383-4BE7-45B6-A7AF-689E08FD6144}"/>
    <dgm:cxn modelId="{CCDE0587-D3E3-4908-9F0C-32AED2296D66}" type="presOf" srcId="{02F985F1-7A9E-4521-8927-6EE90DB2FD27}" destId="{2E7553E8-E853-4BEF-9EE8-CFBC0AB67BED}" srcOrd="0" destOrd="0" presId="urn:microsoft.com/office/officeart/2018/2/layout/IconVerticalSolidList"/>
    <dgm:cxn modelId="{F9B7BE95-8CDB-43C8-8586-D85664EDCC8A}" type="presOf" srcId="{5A44E729-A40D-449C-B7BF-CB9DED86D41C}" destId="{14D42504-4D10-4E94-88E0-84DE83DE2460}" srcOrd="0" destOrd="0" presId="urn:microsoft.com/office/officeart/2018/2/layout/IconVerticalSolidList"/>
    <dgm:cxn modelId="{BEC6B5AC-CE53-4318-AEB7-B732BEC9F9AD}" type="presOf" srcId="{8C003E92-2A77-4AC7-842A-00B27C6DF987}" destId="{0709B4A4-0858-4DBA-BE35-E5E423C648AD}" srcOrd="0" destOrd="0" presId="urn:microsoft.com/office/officeart/2018/2/layout/IconVerticalSolidList"/>
    <dgm:cxn modelId="{C9AEF4FF-24F7-464E-98B4-CFA9B05A33D6}" type="presParOf" srcId="{14D42504-4D10-4E94-88E0-84DE83DE2460}" destId="{31F6D544-E0CE-4612-95DB-263CC0B9540F}" srcOrd="0" destOrd="0" presId="urn:microsoft.com/office/officeart/2018/2/layout/IconVerticalSolidList"/>
    <dgm:cxn modelId="{7DC65BA1-03A7-402D-B7C8-82C21E117F70}" type="presParOf" srcId="{31F6D544-E0CE-4612-95DB-263CC0B9540F}" destId="{B500BA63-1A36-4E80-B797-25499314FF7E}" srcOrd="0" destOrd="0" presId="urn:microsoft.com/office/officeart/2018/2/layout/IconVerticalSolidList"/>
    <dgm:cxn modelId="{AB579937-E956-46DE-8A89-90A3D883DC01}" type="presParOf" srcId="{31F6D544-E0CE-4612-95DB-263CC0B9540F}" destId="{7CA5DC5D-AE50-4B65-A847-545FD92CEF18}" srcOrd="1" destOrd="0" presId="urn:microsoft.com/office/officeart/2018/2/layout/IconVerticalSolidList"/>
    <dgm:cxn modelId="{799D4421-0321-4F58-A1FA-794AB7E0E057}" type="presParOf" srcId="{31F6D544-E0CE-4612-95DB-263CC0B9540F}" destId="{7CFB7DE9-8BB6-4100-906E-54B49BAD0CD6}" srcOrd="2" destOrd="0" presId="urn:microsoft.com/office/officeart/2018/2/layout/IconVerticalSolidList"/>
    <dgm:cxn modelId="{A98447CC-6E4E-4DB7-B03E-4C1392333709}" type="presParOf" srcId="{31F6D544-E0CE-4612-95DB-263CC0B9540F}" destId="{0709B4A4-0858-4DBA-BE35-E5E423C648AD}" srcOrd="3" destOrd="0" presId="urn:microsoft.com/office/officeart/2018/2/layout/IconVerticalSolidList"/>
    <dgm:cxn modelId="{AC0479DF-0F48-4751-B8F1-A78113F41A56}" type="presParOf" srcId="{14D42504-4D10-4E94-88E0-84DE83DE2460}" destId="{155D628B-B705-40D3-A271-7579D99ED41A}" srcOrd="1" destOrd="0" presId="urn:microsoft.com/office/officeart/2018/2/layout/IconVerticalSolidList"/>
    <dgm:cxn modelId="{7F1FDF3F-FB81-4907-A326-4DE3FACA34F7}" type="presParOf" srcId="{14D42504-4D10-4E94-88E0-84DE83DE2460}" destId="{DF4A2425-8BCE-4CEF-800E-4543E9909CC4}" srcOrd="2" destOrd="0" presId="urn:microsoft.com/office/officeart/2018/2/layout/IconVerticalSolidList"/>
    <dgm:cxn modelId="{AEC2A687-7C70-47A2-A99B-DBBE4C0856AF}" type="presParOf" srcId="{DF4A2425-8BCE-4CEF-800E-4543E9909CC4}" destId="{297AA949-9EC5-40F7-BACF-1698914E999B}" srcOrd="0" destOrd="0" presId="urn:microsoft.com/office/officeart/2018/2/layout/IconVerticalSolidList"/>
    <dgm:cxn modelId="{F0842257-9665-4EF7-B20F-CB8A83560292}" type="presParOf" srcId="{DF4A2425-8BCE-4CEF-800E-4543E9909CC4}" destId="{10E5B566-7369-4207-A4F6-B3F8BC614A1E}" srcOrd="1" destOrd="0" presId="urn:microsoft.com/office/officeart/2018/2/layout/IconVerticalSolidList"/>
    <dgm:cxn modelId="{B0BCF321-4D6C-4A96-917B-86DCAD5F8548}" type="presParOf" srcId="{DF4A2425-8BCE-4CEF-800E-4543E9909CC4}" destId="{899A239B-FD15-44CC-92D5-45644B33F759}" srcOrd="2" destOrd="0" presId="urn:microsoft.com/office/officeart/2018/2/layout/IconVerticalSolidList"/>
    <dgm:cxn modelId="{5D175292-D409-43A7-93F5-EBE33FB447FD}" type="presParOf" srcId="{DF4A2425-8BCE-4CEF-800E-4543E9909CC4}" destId="{2E7553E8-E853-4BEF-9EE8-CFBC0AB67BED}" srcOrd="3" destOrd="0" presId="urn:microsoft.com/office/officeart/2018/2/layout/IconVerticalSolidList"/>
    <dgm:cxn modelId="{57253660-FE71-4561-96FA-5FF7CAF284F8}" type="presParOf" srcId="{14D42504-4D10-4E94-88E0-84DE83DE2460}" destId="{9D08477B-92E4-4B4C-8EF9-7BE822E0B46C}" srcOrd="3" destOrd="0" presId="urn:microsoft.com/office/officeart/2018/2/layout/IconVerticalSolidList"/>
    <dgm:cxn modelId="{F10D0C66-A40E-4052-9F41-F8A8E8425174}" type="presParOf" srcId="{14D42504-4D10-4E94-88E0-84DE83DE2460}" destId="{743E57E5-3681-434A-BB7C-C955A4819498}" srcOrd="4" destOrd="0" presId="urn:microsoft.com/office/officeart/2018/2/layout/IconVerticalSolidList"/>
    <dgm:cxn modelId="{DADF2449-F089-4849-B4DA-1FA602D4459C}" type="presParOf" srcId="{743E57E5-3681-434A-BB7C-C955A4819498}" destId="{A8C58519-C197-42BB-8AB4-51E39CF4912D}" srcOrd="0" destOrd="0" presId="urn:microsoft.com/office/officeart/2018/2/layout/IconVerticalSolidList"/>
    <dgm:cxn modelId="{3601A3B3-7230-4DD0-A739-B4578524291E}" type="presParOf" srcId="{743E57E5-3681-434A-BB7C-C955A4819498}" destId="{7F80AFB4-5405-4BBD-8EC3-96F8C57608B5}" srcOrd="1" destOrd="0" presId="urn:microsoft.com/office/officeart/2018/2/layout/IconVerticalSolidList"/>
    <dgm:cxn modelId="{F4419EAD-3B72-4A77-B5C4-4002E1BDA5A9}" type="presParOf" srcId="{743E57E5-3681-434A-BB7C-C955A4819498}" destId="{8EBEE460-9074-4AC6-A730-C67F44235EAE}" srcOrd="2" destOrd="0" presId="urn:microsoft.com/office/officeart/2018/2/layout/IconVerticalSolidList"/>
    <dgm:cxn modelId="{F132552B-65E6-4AF3-AEF0-C35197192C73}" type="presParOf" srcId="{743E57E5-3681-434A-BB7C-C955A4819498}" destId="{45407DD3-0BFE-4519-9B18-7A7A13AFF22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A238B79-3CBB-4303-90E3-41081B1A7423}"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en-US"/>
        </a:p>
      </dgm:t>
    </dgm:pt>
    <dgm:pt modelId="{DB2E4982-4CC1-4E49-8B94-68A6B4E666FD}">
      <dgm:prSet phldrT="[Text]"/>
      <dgm:spPr/>
      <dgm:t>
        <a:bodyPr/>
        <a:lstStyle/>
        <a:p>
          <a:r>
            <a:rPr lang="en-US"/>
            <a:t>Environmental Health Bureau</a:t>
          </a:r>
        </a:p>
      </dgm:t>
    </dgm:pt>
    <dgm:pt modelId="{13800C2A-35C7-403A-833B-358B3F38ED27}" type="parTrans" cxnId="{AA2AD5D6-AC51-44B1-BC1D-5D6DE2C2B434}">
      <dgm:prSet/>
      <dgm:spPr/>
      <dgm:t>
        <a:bodyPr/>
        <a:lstStyle/>
        <a:p>
          <a:endParaRPr lang="en-US"/>
        </a:p>
      </dgm:t>
    </dgm:pt>
    <dgm:pt modelId="{81120333-BC90-4DEA-BD5D-A74753ABB996}" type="sibTrans" cxnId="{AA2AD5D6-AC51-44B1-BC1D-5D6DE2C2B434}">
      <dgm:prSet/>
      <dgm:spPr/>
      <dgm:t>
        <a:bodyPr/>
        <a:lstStyle/>
        <a:p>
          <a:endParaRPr lang="en-US"/>
        </a:p>
      </dgm:t>
    </dgm:pt>
    <dgm:pt modelId="{216AD91A-1DA4-4666-B2C3-FA13E1F8323E}">
      <dgm:prSet phldrT="[Text]"/>
      <dgm:spPr/>
      <dgm:t>
        <a:bodyPr/>
        <a:lstStyle/>
        <a:p>
          <a:r>
            <a:rPr lang="en-US"/>
            <a:t>Division of Toxicology and Response</a:t>
          </a:r>
        </a:p>
      </dgm:t>
    </dgm:pt>
    <dgm:pt modelId="{AE1D83E7-B10D-4EE6-9C0C-ED2F0489D3BF}" type="parTrans" cxnId="{C8E8B631-3416-44F4-8444-4633C89A599A}">
      <dgm:prSet/>
      <dgm:spPr/>
      <dgm:t>
        <a:bodyPr/>
        <a:lstStyle/>
        <a:p>
          <a:endParaRPr lang="en-US"/>
        </a:p>
      </dgm:t>
    </dgm:pt>
    <dgm:pt modelId="{E3000FA3-8AC2-4CDC-B668-2963C58A689F}" type="sibTrans" cxnId="{C8E8B631-3416-44F4-8444-4633C89A599A}">
      <dgm:prSet/>
      <dgm:spPr/>
      <dgm:t>
        <a:bodyPr/>
        <a:lstStyle/>
        <a:p>
          <a:endParaRPr lang="en-US"/>
        </a:p>
      </dgm:t>
    </dgm:pt>
    <dgm:pt modelId="{8D7BC08B-112F-4A26-A400-A79BAEBCC1CD}">
      <dgm:prSet phldrT="[Text]"/>
      <dgm:spPr/>
      <dgm:t>
        <a:bodyPr/>
        <a:lstStyle/>
        <a:p>
          <a:r>
            <a:rPr lang="en-US"/>
            <a:t>Chemical Planning and Response Section</a:t>
          </a:r>
        </a:p>
      </dgm:t>
    </dgm:pt>
    <dgm:pt modelId="{707882F6-C383-4766-B190-7A93D186FF98}" type="parTrans" cxnId="{6E9F74EE-CA21-4703-9B06-3812E678D837}">
      <dgm:prSet/>
      <dgm:spPr/>
      <dgm:t>
        <a:bodyPr/>
        <a:lstStyle/>
        <a:p>
          <a:endParaRPr lang="en-US"/>
        </a:p>
      </dgm:t>
    </dgm:pt>
    <dgm:pt modelId="{9384FE77-3176-489A-AECB-68C97B465C93}" type="sibTrans" cxnId="{6E9F74EE-CA21-4703-9B06-3812E678D837}">
      <dgm:prSet/>
      <dgm:spPr/>
      <dgm:t>
        <a:bodyPr/>
        <a:lstStyle/>
        <a:p>
          <a:endParaRPr lang="en-US"/>
        </a:p>
      </dgm:t>
    </dgm:pt>
    <dgm:pt modelId="{18F8B3DF-98D3-4D6C-ADA1-3C516D5FD702}">
      <dgm:prSet phldrT="[Text]"/>
      <dgm:spPr>
        <a:ln w="57150">
          <a:solidFill>
            <a:schemeClr val="accent6">
              <a:lumMod val="75000"/>
            </a:schemeClr>
          </a:solidFill>
        </a:ln>
      </dgm:spPr>
      <dgm:t>
        <a:bodyPr/>
        <a:lstStyle/>
        <a:p>
          <a:r>
            <a:rPr lang="en-US"/>
            <a:t>Response Planning Unit</a:t>
          </a:r>
        </a:p>
      </dgm:t>
    </dgm:pt>
    <dgm:pt modelId="{E25D980F-D3E6-4B72-98D0-85A4CCF96EBB}" type="parTrans" cxnId="{D47CE12E-8668-4659-AE14-296283CD191C}">
      <dgm:prSet/>
      <dgm:spPr/>
      <dgm:t>
        <a:bodyPr/>
        <a:lstStyle/>
        <a:p>
          <a:endParaRPr lang="en-US"/>
        </a:p>
      </dgm:t>
    </dgm:pt>
    <dgm:pt modelId="{1F8FB9A2-9417-452A-864F-2BCDCAB2122C}" type="sibTrans" cxnId="{D47CE12E-8668-4659-AE14-296283CD191C}">
      <dgm:prSet/>
      <dgm:spPr/>
      <dgm:t>
        <a:bodyPr/>
        <a:lstStyle/>
        <a:p>
          <a:endParaRPr lang="en-US"/>
        </a:p>
      </dgm:t>
    </dgm:pt>
    <dgm:pt modelId="{56F7D164-7939-40F6-823F-180F01236046}" type="pres">
      <dgm:prSet presAssocID="{AA238B79-3CBB-4303-90E3-41081B1A7423}" presName="hierChild1" presStyleCnt="0">
        <dgm:presLayoutVars>
          <dgm:orgChart val="1"/>
          <dgm:chPref val="1"/>
          <dgm:dir/>
          <dgm:animOne val="branch"/>
          <dgm:animLvl val="lvl"/>
          <dgm:resizeHandles/>
        </dgm:presLayoutVars>
      </dgm:prSet>
      <dgm:spPr/>
    </dgm:pt>
    <dgm:pt modelId="{328B1357-E19F-4EF4-896E-917572B63D90}" type="pres">
      <dgm:prSet presAssocID="{DB2E4982-4CC1-4E49-8B94-68A6B4E666FD}" presName="hierRoot1" presStyleCnt="0">
        <dgm:presLayoutVars>
          <dgm:hierBranch val="init"/>
        </dgm:presLayoutVars>
      </dgm:prSet>
      <dgm:spPr/>
    </dgm:pt>
    <dgm:pt modelId="{A63D36AC-3981-40B2-B74E-A20FC22984D9}" type="pres">
      <dgm:prSet presAssocID="{DB2E4982-4CC1-4E49-8B94-68A6B4E666FD}" presName="rootComposite1" presStyleCnt="0"/>
      <dgm:spPr/>
    </dgm:pt>
    <dgm:pt modelId="{570DE9AC-56E2-4213-B4D7-9026FEF88E3E}" type="pres">
      <dgm:prSet presAssocID="{DB2E4982-4CC1-4E49-8B94-68A6B4E666FD}" presName="rootText1" presStyleLbl="node0" presStyleIdx="0" presStyleCnt="1">
        <dgm:presLayoutVars>
          <dgm:chPref val="3"/>
        </dgm:presLayoutVars>
      </dgm:prSet>
      <dgm:spPr/>
    </dgm:pt>
    <dgm:pt modelId="{0236FD00-D4AE-487D-83A2-AC7B3A6322EE}" type="pres">
      <dgm:prSet presAssocID="{DB2E4982-4CC1-4E49-8B94-68A6B4E666FD}" presName="rootConnector1" presStyleLbl="node1" presStyleIdx="0" presStyleCnt="0"/>
      <dgm:spPr/>
    </dgm:pt>
    <dgm:pt modelId="{09A80573-33D8-4403-85F5-2BC98F660A19}" type="pres">
      <dgm:prSet presAssocID="{DB2E4982-4CC1-4E49-8B94-68A6B4E666FD}" presName="hierChild2" presStyleCnt="0"/>
      <dgm:spPr/>
    </dgm:pt>
    <dgm:pt modelId="{BEC92DF6-102B-4459-828B-270428F9B250}" type="pres">
      <dgm:prSet presAssocID="{AE1D83E7-B10D-4EE6-9C0C-ED2F0489D3BF}" presName="Name37" presStyleLbl="parChTrans1D2" presStyleIdx="0" presStyleCnt="1"/>
      <dgm:spPr/>
    </dgm:pt>
    <dgm:pt modelId="{3811CEB5-2958-4255-9A7F-5F3AB8816050}" type="pres">
      <dgm:prSet presAssocID="{216AD91A-1DA4-4666-B2C3-FA13E1F8323E}" presName="hierRoot2" presStyleCnt="0">
        <dgm:presLayoutVars>
          <dgm:hierBranch val="init"/>
        </dgm:presLayoutVars>
      </dgm:prSet>
      <dgm:spPr/>
    </dgm:pt>
    <dgm:pt modelId="{5488D5FE-5A26-4F72-9096-960992CAD367}" type="pres">
      <dgm:prSet presAssocID="{216AD91A-1DA4-4666-B2C3-FA13E1F8323E}" presName="rootComposite" presStyleCnt="0"/>
      <dgm:spPr/>
    </dgm:pt>
    <dgm:pt modelId="{81DBA04F-1265-42E9-9152-6962B30AA05B}" type="pres">
      <dgm:prSet presAssocID="{216AD91A-1DA4-4666-B2C3-FA13E1F8323E}" presName="rootText" presStyleLbl="node2" presStyleIdx="0" presStyleCnt="1">
        <dgm:presLayoutVars>
          <dgm:chPref val="3"/>
        </dgm:presLayoutVars>
      </dgm:prSet>
      <dgm:spPr/>
    </dgm:pt>
    <dgm:pt modelId="{B9982A12-FDE2-4CB0-AF71-8BE7180A73AC}" type="pres">
      <dgm:prSet presAssocID="{216AD91A-1DA4-4666-B2C3-FA13E1F8323E}" presName="rootConnector" presStyleLbl="node2" presStyleIdx="0" presStyleCnt="1"/>
      <dgm:spPr/>
    </dgm:pt>
    <dgm:pt modelId="{12D31306-0AC3-44D5-A50C-B45FE33D80DE}" type="pres">
      <dgm:prSet presAssocID="{216AD91A-1DA4-4666-B2C3-FA13E1F8323E}" presName="hierChild4" presStyleCnt="0"/>
      <dgm:spPr/>
    </dgm:pt>
    <dgm:pt modelId="{94F4139D-3859-4E58-802A-E791F4549FA1}" type="pres">
      <dgm:prSet presAssocID="{707882F6-C383-4766-B190-7A93D186FF98}" presName="Name37" presStyleLbl="parChTrans1D3" presStyleIdx="0" presStyleCnt="1"/>
      <dgm:spPr/>
    </dgm:pt>
    <dgm:pt modelId="{C82CB2EF-8FC7-4507-BD22-C09AC465F32D}" type="pres">
      <dgm:prSet presAssocID="{8D7BC08B-112F-4A26-A400-A79BAEBCC1CD}" presName="hierRoot2" presStyleCnt="0">
        <dgm:presLayoutVars>
          <dgm:hierBranch val="init"/>
        </dgm:presLayoutVars>
      </dgm:prSet>
      <dgm:spPr/>
    </dgm:pt>
    <dgm:pt modelId="{7E23403E-D0E5-4A9A-9535-9E293656CE27}" type="pres">
      <dgm:prSet presAssocID="{8D7BC08B-112F-4A26-A400-A79BAEBCC1CD}" presName="rootComposite" presStyleCnt="0"/>
      <dgm:spPr/>
    </dgm:pt>
    <dgm:pt modelId="{AC3C9AC0-199E-4B1C-8559-D72A62C389E8}" type="pres">
      <dgm:prSet presAssocID="{8D7BC08B-112F-4A26-A400-A79BAEBCC1CD}" presName="rootText" presStyleLbl="node3" presStyleIdx="0" presStyleCnt="1">
        <dgm:presLayoutVars>
          <dgm:chPref val="3"/>
        </dgm:presLayoutVars>
      </dgm:prSet>
      <dgm:spPr/>
    </dgm:pt>
    <dgm:pt modelId="{9AC45929-36F4-4E8C-95AE-A62101E068C5}" type="pres">
      <dgm:prSet presAssocID="{8D7BC08B-112F-4A26-A400-A79BAEBCC1CD}" presName="rootConnector" presStyleLbl="node3" presStyleIdx="0" presStyleCnt="1"/>
      <dgm:spPr/>
    </dgm:pt>
    <dgm:pt modelId="{9657EB46-24BC-4BB8-B826-6C72F330F954}" type="pres">
      <dgm:prSet presAssocID="{8D7BC08B-112F-4A26-A400-A79BAEBCC1CD}" presName="hierChild4" presStyleCnt="0"/>
      <dgm:spPr/>
    </dgm:pt>
    <dgm:pt modelId="{6D08207B-4267-43CF-8BF5-CEBE524E316B}" type="pres">
      <dgm:prSet presAssocID="{E25D980F-D3E6-4B72-98D0-85A4CCF96EBB}" presName="Name37" presStyleLbl="parChTrans1D4" presStyleIdx="0" presStyleCnt="1"/>
      <dgm:spPr/>
    </dgm:pt>
    <dgm:pt modelId="{FB54D8CF-A3E4-4534-8BEF-8966DD5409DB}" type="pres">
      <dgm:prSet presAssocID="{18F8B3DF-98D3-4D6C-ADA1-3C516D5FD702}" presName="hierRoot2" presStyleCnt="0">
        <dgm:presLayoutVars>
          <dgm:hierBranch val="init"/>
        </dgm:presLayoutVars>
      </dgm:prSet>
      <dgm:spPr/>
    </dgm:pt>
    <dgm:pt modelId="{83EC43DF-D195-498B-A853-6400B8389745}" type="pres">
      <dgm:prSet presAssocID="{18F8B3DF-98D3-4D6C-ADA1-3C516D5FD702}" presName="rootComposite" presStyleCnt="0"/>
      <dgm:spPr/>
    </dgm:pt>
    <dgm:pt modelId="{EDFDD4CD-5B56-4E8E-8239-2B7D11713BEF}" type="pres">
      <dgm:prSet presAssocID="{18F8B3DF-98D3-4D6C-ADA1-3C516D5FD702}" presName="rootText" presStyleLbl="node4" presStyleIdx="0" presStyleCnt="1">
        <dgm:presLayoutVars>
          <dgm:chPref val="3"/>
        </dgm:presLayoutVars>
      </dgm:prSet>
      <dgm:spPr/>
    </dgm:pt>
    <dgm:pt modelId="{FB7343A0-04A8-4561-BBD7-B63087E9FAEA}" type="pres">
      <dgm:prSet presAssocID="{18F8B3DF-98D3-4D6C-ADA1-3C516D5FD702}" presName="rootConnector" presStyleLbl="node4" presStyleIdx="0" presStyleCnt="1"/>
      <dgm:spPr/>
    </dgm:pt>
    <dgm:pt modelId="{B3290B81-21FD-4FA3-BA0B-F1B3C6304A62}" type="pres">
      <dgm:prSet presAssocID="{18F8B3DF-98D3-4D6C-ADA1-3C516D5FD702}" presName="hierChild4" presStyleCnt="0"/>
      <dgm:spPr/>
    </dgm:pt>
    <dgm:pt modelId="{FB954C0E-2955-4146-9DA9-60AD13668CAA}" type="pres">
      <dgm:prSet presAssocID="{18F8B3DF-98D3-4D6C-ADA1-3C516D5FD702}" presName="hierChild5" presStyleCnt="0"/>
      <dgm:spPr/>
    </dgm:pt>
    <dgm:pt modelId="{D8F72DAD-3C6E-4F04-A558-4CD3B1A2DE02}" type="pres">
      <dgm:prSet presAssocID="{8D7BC08B-112F-4A26-A400-A79BAEBCC1CD}" presName="hierChild5" presStyleCnt="0"/>
      <dgm:spPr/>
    </dgm:pt>
    <dgm:pt modelId="{8F77294E-4FC0-4247-B7E2-2239014F7C15}" type="pres">
      <dgm:prSet presAssocID="{216AD91A-1DA4-4666-B2C3-FA13E1F8323E}" presName="hierChild5" presStyleCnt="0"/>
      <dgm:spPr/>
    </dgm:pt>
    <dgm:pt modelId="{8519F172-64A4-4F89-8853-A78D22E2A472}" type="pres">
      <dgm:prSet presAssocID="{DB2E4982-4CC1-4E49-8B94-68A6B4E666FD}" presName="hierChild3" presStyleCnt="0"/>
      <dgm:spPr/>
    </dgm:pt>
  </dgm:ptLst>
  <dgm:cxnLst>
    <dgm:cxn modelId="{35A9700F-9970-42EA-BE01-E846693C5231}" type="presOf" srcId="{DB2E4982-4CC1-4E49-8B94-68A6B4E666FD}" destId="{0236FD00-D4AE-487D-83A2-AC7B3A6322EE}" srcOrd="1" destOrd="0" presId="urn:microsoft.com/office/officeart/2005/8/layout/orgChart1"/>
    <dgm:cxn modelId="{D47CE12E-8668-4659-AE14-296283CD191C}" srcId="{8D7BC08B-112F-4A26-A400-A79BAEBCC1CD}" destId="{18F8B3DF-98D3-4D6C-ADA1-3C516D5FD702}" srcOrd="0" destOrd="0" parTransId="{E25D980F-D3E6-4B72-98D0-85A4CCF96EBB}" sibTransId="{1F8FB9A2-9417-452A-864F-2BCDCAB2122C}"/>
    <dgm:cxn modelId="{C8E8B631-3416-44F4-8444-4633C89A599A}" srcId="{DB2E4982-4CC1-4E49-8B94-68A6B4E666FD}" destId="{216AD91A-1DA4-4666-B2C3-FA13E1F8323E}" srcOrd="0" destOrd="0" parTransId="{AE1D83E7-B10D-4EE6-9C0C-ED2F0489D3BF}" sibTransId="{E3000FA3-8AC2-4CDC-B668-2963C58A689F}"/>
    <dgm:cxn modelId="{53F44932-DEF1-44A9-9E20-EEBDCE5DA9F8}" type="presOf" srcId="{8D7BC08B-112F-4A26-A400-A79BAEBCC1CD}" destId="{AC3C9AC0-199E-4B1C-8559-D72A62C389E8}" srcOrd="0" destOrd="0" presId="urn:microsoft.com/office/officeart/2005/8/layout/orgChart1"/>
    <dgm:cxn modelId="{34851733-B9BA-4B9C-B084-D976C7CC102A}" type="presOf" srcId="{18F8B3DF-98D3-4D6C-ADA1-3C516D5FD702}" destId="{EDFDD4CD-5B56-4E8E-8239-2B7D11713BEF}" srcOrd="0" destOrd="0" presId="urn:microsoft.com/office/officeart/2005/8/layout/orgChart1"/>
    <dgm:cxn modelId="{C37A9047-84FF-4FC4-8EEB-AA48F168047E}" type="presOf" srcId="{216AD91A-1DA4-4666-B2C3-FA13E1F8323E}" destId="{81DBA04F-1265-42E9-9152-6962B30AA05B}" srcOrd="0" destOrd="0" presId="urn:microsoft.com/office/officeart/2005/8/layout/orgChart1"/>
    <dgm:cxn modelId="{CF75FF69-4FD4-4D1A-BF43-B0210670FE77}" type="presOf" srcId="{E25D980F-D3E6-4B72-98D0-85A4CCF96EBB}" destId="{6D08207B-4267-43CF-8BF5-CEBE524E316B}" srcOrd="0" destOrd="0" presId="urn:microsoft.com/office/officeart/2005/8/layout/orgChart1"/>
    <dgm:cxn modelId="{11A41651-691F-4EBE-8BDE-8C4B336F2614}" type="presOf" srcId="{8D7BC08B-112F-4A26-A400-A79BAEBCC1CD}" destId="{9AC45929-36F4-4E8C-95AE-A62101E068C5}" srcOrd="1" destOrd="0" presId="urn:microsoft.com/office/officeart/2005/8/layout/orgChart1"/>
    <dgm:cxn modelId="{2E1A4D57-F5E6-4381-B0E5-944DA55B4FEA}" type="presOf" srcId="{216AD91A-1DA4-4666-B2C3-FA13E1F8323E}" destId="{B9982A12-FDE2-4CB0-AF71-8BE7180A73AC}" srcOrd="1" destOrd="0" presId="urn:microsoft.com/office/officeart/2005/8/layout/orgChart1"/>
    <dgm:cxn modelId="{761D57AC-9B69-48B9-A02E-F9D1B9017C58}" type="presOf" srcId="{DB2E4982-4CC1-4E49-8B94-68A6B4E666FD}" destId="{570DE9AC-56E2-4213-B4D7-9026FEF88E3E}" srcOrd="0" destOrd="0" presId="urn:microsoft.com/office/officeart/2005/8/layout/orgChart1"/>
    <dgm:cxn modelId="{0418C0BD-E5D6-4E4C-9D74-B77EBCCA3459}" type="presOf" srcId="{AE1D83E7-B10D-4EE6-9C0C-ED2F0489D3BF}" destId="{BEC92DF6-102B-4459-828B-270428F9B250}" srcOrd="0" destOrd="0" presId="urn:microsoft.com/office/officeart/2005/8/layout/orgChart1"/>
    <dgm:cxn modelId="{AA2AD5D6-AC51-44B1-BC1D-5D6DE2C2B434}" srcId="{AA238B79-3CBB-4303-90E3-41081B1A7423}" destId="{DB2E4982-4CC1-4E49-8B94-68A6B4E666FD}" srcOrd="0" destOrd="0" parTransId="{13800C2A-35C7-403A-833B-358B3F38ED27}" sibTransId="{81120333-BC90-4DEA-BD5D-A74753ABB996}"/>
    <dgm:cxn modelId="{04AF79DE-6D72-4861-B28C-B19F77AE0820}" type="presOf" srcId="{707882F6-C383-4766-B190-7A93D186FF98}" destId="{94F4139D-3859-4E58-802A-E791F4549FA1}" srcOrd="0" destOrd="0" presId="urn:microsoft.com/office/officeart/2005/8/layout/orgChart1"/>
    <dgm:cxn modelId="{1D7C68E1-B081-489D-80D3-5A98BA0BACBA}" type="presOf" srcId="{18F8B3DF-98D3-4D6C-ADA1-3C516D5FD702}" destId="{FB7343A0-04A8-4561-BBD7-B63087E9FAEA}" srcOrd="1" destOrd="0" presId="urn:microsoft.com/office/officeart/2005/8/layout/orgChart1"/>
    <dgm:cxn modelId="{6E765AEB-8AC2-49F4-BD73-071173AD31CF}" type="presOf" srcId="{AA238B79-3CBB-4303-90E3-41081B1A7423}" destId="{56F7D164-7939-40F6-823F-180F01236046}" srcOrd="0" destOrd="0" presId="urn:microsoft.com/office/officeart/2005/8/layout/orgChart1"/>
    <dgm:cxn modelId="{6E9F74EE-CA21-4703-9B06-3812E678D837}" srcId="{216AD91A-1DA4-4666-B2C3-FA13E1F8323E}" destId="{8D7BC08B-112F-4A26-A400-A79BAEBCC1CD}" srcOrd="0" destOrd="0" parTransId="{707882F6-C383-4766-B190-7A93D186FF98}" sibTransId="{9384FE77-3176-489A-AECB-68C97B465C93}"/>
    <dgm:cxn modelId="{5097B354-441B-4DDC-9D64-70F8D7846343}" type="presParOf" srcId="{56F7D164-7939-40F6-823F-180F01236046}" destId="{328B1357-E19F-4EF4-896E-917572B63D90}" srcOrd="0" destOrd="0" presId="urn:microsoft.com/office/officeart/2005/8/layout/orgChart1"/>
    <dgm:cxn modelId="{C0FFFB88-F9C5-47D7-91E0-87BA882B801E}" type="presParOf" srcId="{328B1357-E19F-4EF4-896E-917572B63D90}" destId="{A63D36AC-3981-40B2-B74E-A20FC22984D9}" srcOrd="0" destOrd="0" presId="urn:microsoft.com/office/officeart/2005/8/layout/orgChart1"/>
    <dgm:cxn modelId="{52708CC0-C8BA-488F-9D7D-98BC9963DEFE}" type="presParOf" srcId="{A63D36AC-3981-40B2-B74E-A20FC22984D9}" destId="{570DE9AC-56E2-4213-B4D7-9026FEF88E3E}" srcOrd="0" destOrd="0" presId="urn:microsoft.com/office/officeart/2005/8/layout/orgChart1"/>
    <dgm:cxn modelId="{5330F8FD-AADB-453D-8C52-C6A77E1943FB}" type="presParOf" srcId="{A63D36AC-3981-40B2-B74E-A20FC22984D9}" destId="{0236FD00-D4AE-487D-83A2-AC7B3A6322EE}" srcOrd="1" destOrd="0" presId="urn:microsoft.com/office/officeart/2005/8/layout/orgChart1"/>
    <dgm:cxn modelId="{EAF40749-B519-45C4-AFEB-F793B5DBD2C5}" type="presParOf" srcId="{328B1357-E19F-4EF4-896E-917572B63D90}" destId="{09A80573-33D8-4403-85F5-2BC98F660A19}" srcOrd="1" destOrd="0" presId="urn:microsoft.com/office/officeart/2005/8/layout/orgChart1"/>
    <dgm:cxn modelId="{D983E35B-2C6A-4078-BE49-3A1106678A99}" type="presParOf" srcId="{09A80573-33D8-4403-85F5-2BC98F660A19}" destId="{BEC92DF6-102B-4459-828B-270428F9B250}" srcOrd="0" destOrd="0" presId="urn:microsoft.com/office/officeart/2005/8/layout/orgChart1"/>
    <dgm:cxn modelId="{A04297B1-83F0-4FB1-85E8-841D2BFA18AD}" type="presParOf" srcId="{09A80573-33D8-4403-85F5-2BC98F660A19}" destId="{3811CEB5-2958-4255-9A7F-5F3AB8816050}" srcOrd="1" destOrd="0" presId="urn:microsoft.com/office/officeart/2005/8/layout/orgChart1"/>
    <dgm:cxn modelId="{3DF71852-B9EC-4CAA-99DA-6158733CE6FA}" type="presParOf" srcId="{3811CEB5-2958-4255-9A7F-5F3AB8816050}" destId="{5488D5FE-5A26-4F72-9096-960992CAD367}" srcOrd="0" destOrd="0" presId="urn:microsoft.com/office/officeart/2005/8/layout/orgChart1"/>
    <dgm:cxn modelId="{69DFA06B-C104-47EE-BD82-27158186A125}" type="presParOf" srcId="{5488D5FE-5A26-4F72-9096-960992CAD367}" destId="{81DBA04F-1265-42E9-9152-6962B30AA05B}" srcOrd="0" destOrd="0" presId="urn:microsoft.com/office/officeart/2005/8/layout/orgChart1"/>
    <dgm:cxn modelId="{2FEEC41D-A109-433D-AC88-0FB9C90BA18C}" type="presParOf" srcId="{5488D5FE-5A26-4F72-9096-960992CAD367}" destId="{B9982A12-FDE2-4CB0-AF71-8BE7180A73AC}" srcOrd="1" destOrd="0" presId="urn:microsoft.com/office/officeart/2005/8/layout/orgChart1"/>
    <dgm:cxn modelId="{D59AEF6D-DC30-44A9-BA5E-1B4D8101340D}" type="presParOf" srcId="{3811CEB5-2958-4255-9A7F-5F3AB8816050}" destId="{12D31306-0AC3-44D5-A50C-B45FE33D80DE}" srcOrd="1" destOrd="0" presId="urn:microsoft.com/office/officeart/2005/8/layout/orgChart1"/>
    <dgm:cxn modelId="{1A98094D-A273-4B71-BF75-8B5223950343}" type="presParOf" srcId="{12D31306-0AC3-44D5-A50C-B45FE33D80DE}" destId="{94F4139D-3859-4E58-802A-E791F4549FA1}" srcOrd="0" destOrd="0" presId="urn:microsoft.com/office/officeart/2005/8/layout/orgChart1"/>
    <dgm:cxn modelId="{A51BD04A-3DFD-40AC-82CE-5B7CECD35A40}" type="presParOf" srcId="{12D31306-0AC3-44D5-A50C-B45FE33D80DE}" destId="{C82CB2EF-8FC7-4507-BD22-C09AC465F32D}" srcOrd="1" destOrd="0" presId="urn:microsoft.com/office/officeart/2005/8/layout/orgChart1"/>
    <dgm:cxn modelId="{D8C942E7-835E-4B1B-98CB-14B473FA9505}" type="presParOf" srcId="{C82CB2EF-8FC7-4507-BD22-C09AC465F32D}" destId="{7E23403E-D0E5-4A9A-9535-9E293656CE27}" srcOrd="0" destOrd="0" presId="urn:microsoft.com/office/officeart/2005/8/layout/orgChart1"/>
    <dgm:cxn modelId="{838F4BBA-DA05-47D8-9AC4-8F552E4F2608}" type="presParOf" srcId="{7E23403E-D0E5-4A9A-9535-9E293656CE27}" destId="{AC3C9AC0-199E-4B1C-8559-D72A62C389E8}" srcOrd="0" destOrd="0" presId="urn:microsoft.com/office/officeart/2005/8/layout/orgChart1"/>
    <dgm:cxn modelId="{4704BA36-A623-4B38-B612-284BCCCCC9BA}" type="presParOf" srcId="{7E23403E-D0E5-4A9A-9535-9E293656CE27}" destId="{9AC45929-36F4-4E8C-95AE-A62101E068C5}" srcOrd="1" destOrd="0" presId="urn:microsoft.com/office/officeart/2005/8/layout/orgChart1"/>
    <dgm:cxn modelId="{59D4E39E-F04A-409F-9D69-D8AA20079E11}" type="presParOf" srcId="{C82CB2EF-8FC7-4507-BD22-C09AC465F32D}" destId="{9657EB46-24BC-4BB8-B826-6C72F330F954}" srcOrd="1" destOrd="0" presId="urn:microsoft.com/office/officeart/2005/8/layout/orgChart1"/>
    <dgm:cxn modelId="{07533EAA-8A9B-4E05-A78E-E486E1031096}" type="presParOf" srcId="{9657EB46-24BC-4BB8-B826-6C72F330F954}" destId="{6D08207B-4267-43CF-8BF5-CEBE524E316B}" srcOrd="0" destOrd="0" presId="urn:microsoft.com/office/officeart/2005/8/layout/orgChart1"/>
    <dgm:cxn modelId="{C65D7B38-5D1D-4F3C-8CA2-7CDDBE20BA77}" type="presParOf" srcId="{9657EB46-24BC-4BB8-B826-6C72F330F954}" destId="{FB54D8CF-A3E4-4534-8BEF-8966DD5409DB}" srcOrd="1" destOrd="0" presId="urn:microsoft.com/office/officeart/2005/8/layout/orgChart1"/>
    <dgm:cxn modelId="{803AFEDE-802E-4E19-BD39-1BDDF90F565D}" type="presParOf" srcId="{FB54D8CF-A3E4-4534-8BEF-8966DD5409DB}" destId="{83EC43DF-D195-498B-A853-6400B8389745}" srcOrd="0" destOrd="0" presId="urn:microsoft.com/office/officeart/2005/8/layout/orgChart1"/>
    <dgm:cxn modelId="{3231C949-810D-47CC-A0A3-38F6E03DDE80}" type="presParOf" srcId="{83EC43DF-D195-498B-A853-6400B8389745}" destId="{EDFDD4CD-5B56-4E8E-8239-2B7D11713BEF}" srcOrd="0" destOrd="0" presId="urn:microsoft.com/office/officeart/2005/8/layout/orgChart1"/>
    <dgm:cxn modelId="{6568DDC4-AAD7-4455-B272-4B6B9E77B79B}" type="presParOf" srcId="{83EC43DF-D195-498B-A853-6400B8389745}" destId="{FB7343A0-04A8-4561-BBD7-B63087E9FAEA}" srcOrd="1" destOrd="0" presId="urn:microsoft.com/office/officeart/2005/8/layout/orgChart1"/>
    <dgm:cxn modelId="{0E083AB3-3BED-4222-B36D-6C9BF0DD0DB9}" type="presParOf" srcId="{FB54D8CF-A3E4-4534-8BEF-8966DD5409DB}" destId="{B3290B81-21FD-4FA3-BA0B-F1B3C6304A62}" srcOrd="1" destOrd="0" presId="urn:microsoft.com/office/officeart/2005/8/layout/orgChart1"/>
    <dgm:cxn modelId="{A61652B5-4136-49D2-B35B-81C087279057}" type="presParOf" srcId="{FB54D8CF-A3E4-4534-8BEF-8966DD5409DB}" destId="{FB954C0E-2955-4146-9DA9-60AD13668CAA}" srcOrd="2" destOrd="0" presId="urn:microsoft.com/office/officeart/2005/8/layout/orgChart1"/>
    <dgm:cxn modelId="{02399652-0AAD-469E-B626-33EF42AD8D78}" type="presParOf" srcId="{C82CB2EF-8FC7-4507-BD22-C09AC465F32D}" destId="{D8F72DAD-3C6E-4F04-A558-4CD3B1A2DE02}" srcOrd="2" destOrd="0" presId="urn:microsoft.com/office/officeart/2005/8/layout/orgChart1"/>
    <dgm:cxn modelId="{67EFB221-8128-4303-B2E9-7C0B98F088FF}" type="presParOf" srcId="{3811CEB5-2958-4255-9A7F-5F3AB8816050}" destId="{8F77294E-4FC0-4247-B7E2-2239014F7C15}" srcOrd="2" destOrd="0" presId="urn:microsoft.com/office/officeart/2005/8/layout/orgChart1"/>
    <dgm:cxn modelId="{1A365E29-A87B-44D7-96E3-53572312360C}" type="presParOf" srcId="{328B1357-E19F-4EF4-896E-917572B63D90}" destId="{8519F172-64A4-4F89-8853-A78D22E2A472}" srcOrd="2" destOrd="0" presId="urn:microsoft.com/office/officeart/2005/8/layout/orgChart1"/>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44E729-A40D-449C-B7BF-CB9DED86D41C}" type="doc">
      <dgm:prSet loTypeId="urn:microsoft.com/office/officeart/2018/5/layout/IconCircle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1617802-A889-454A-AA60-F5E474B805EC}">
      <dgm:prSet custT="1"/>
      <dgm:spPr/>
      <dgm:t>
        <a:bodyPr/>
        <a:lstStyle/>
        <a:p>
          <a:pPr>
            <a:lnSpc>
              <a:spcPct val="100000"/>
            </a:lnSpc>
            <a:defRPr cap="all"/>
          </a:pPr>
          <a:r>
            <a:rPr lang="en-US" sz="2000" cap="none" dirty="0"/>
            <a:t>Maintains a toll-free public hotline.</a:t>
          </a:r>
        </a:p>
      </dgm:t>
    </dgm:pt>
    <dgm:pt modelId="{449ECD0A-1C1E-4096-BCA6-52CEC689C365}" type="sibTrans" cxnId="{B63124D8-45AF-4A92-B0B4-82551FD5C1D3}">
      <dgm:prSet/>
      <dgm:spPr/>
      <dgm:t>
        <a:bodyPr/>
        <a:lstStyle/>
        <a:p>
          <a:endParaRPr lang="en-US" sz="3200"/>
        </a:p>
      </dgm:t>
    </dgm:pt>
    <dgm:pt modelId="{9F1C0124-CADD-44DB-8500-15DBB4DFC5AB}" type="parTrans" cxnId="{B63124D8-45AF-4A92-B0B4-82551FD5C1D3}">
      <dgm:prSet/>
      <dgm:spPr/>
      <dgm:t>
        <a:bodyPr/>
        <a:lstStyle/>
        <a:p>
          <a:endParaRPr lang="en-US" sz="3200"/>
        </a:p>
      </dgm:t>
    </dgm:pt>
    <dgm:pt modelId="{02F985F1-7A9E-4521-8927-6EE90DB2FD27}">
      <dgm:prSet custT="1"/>
      <dgm:spPr/>
      <dgm:t>
        <a:bodyPr/>
        <a:lstStyle/>
        <a:p>
          <a:pPr>
            <a:lnSpc>
              <a:spcPct val="100000"/>
            </a:lnSpc>
            <a:defRPr cap="all"/>
          </a:pPr>
          <a:r>
            <a:rPr lang="en-US" sz="2000" b="0" i="0" cap="none" dirty="0">
              <a:latin typeface="+mn-lt"/>
            </a:rPr>
            <a:t>Provides information on planned public health actions to callers.</a:t>
          </a:r>
          <a:endParaRPr lang="en-US" sz="2000" cap="none" dirty="0">
            <a:latin typeface="+mn-lt"/>
          </a:endParaRPr>
        </a:p>
      </dgm:t>
    </dgm:pt>
    <dgm:pt modelId="{3794AA8D-A775-429F-8897-6AA93A4DF160}" type="sibTrans" cxnId="{2574AA4B-50F8-438B-A29E-3FEC93C7B533}">
      <dgm:prSet/>
      <dgm:spPr/>
      <dgm:t>
        <a:bodyPr/>
        <a:lstStyle/>
        <a:p>
          <a:endParaRPr lang="en-US" sz="3200"/>
        </a:p>
      </dgm:t>
    </dgm:pt>
    <dgm:pt modelId="{AF3E708F-6660-4651-8E6B-02DBC15AD866}" type="parTrans" cxnId="{2574AA4B-50F8-438B-A29E-3FEC93C7B533}">
      <dgm:prSet/>
      <dgm:spPr/>
      <dgm:t>
        <a:bodyPr/>
        <a:lstStyle/>
        <a:p>
          <a:endParaRPr lang="en-US" sz="3200"/>
        </a:p>
      </dgm:t>
    </dgm:pt>
    <dgm:pt modelId="{86C66C13-EB7C-4BEF-8777-14F0B56E6A18}">
      <dgm:prSet custT="1"/>
      <dgm:spPr/>
      <dgm:t>
        <a:bodyPr/>
        <a:lstStyle/>
        <a:p>
          <a:pPr>
            <a:lnSpc>
              <a:spcPct val="100000"/>
            </a:lnSpc>
            <a:defRPr cap="all"/>
          </a:pPr>
          <a:r>
            <a:rPr lang="en-US" sz="2000" cap="none" dirty="0"/>
            <a:t>Available on state working days.</a:t>
          </a:r>
        </a:p>
        <a:p>
          <a:pPr>
            <a:lnSpc>
              <a:spcPct val="100000"/>
            </a:lnSpc>
            <a:defRPr cap="all"/>
          </a:pPr>
          <a:r>
            <a:rPr lang="en-US" sz="2000" cap="none" dirty="0"/>
            <a:t> 8 a.m. – 5 p.m.</a:t>
          </a:r>
        </a:p>
      </dgm:t>
    </dgm:pt>
    <dgm:pt modelId="{A5FF6D5C-B885-4CB8-AF68-646FF077A16F}" type="parTrans" cxnId="{413EA40A-F1D3-4DA3-BEAA-14A8101769D1}">
      <dgm:prSet/>
      <dgm:spPr/>
      <dgm:t>
        <a:bodyPr/>
        <a:lstStyle/>
        <a:p>
          <a:endParaRPr lang="en-US" sz="2000"/>
        </a:p>
      </dgm:t>
    </dgm:pt>
    <dgm:pt modelId="{A0CBEF48-F0D7-46CD-9731-5D7CB0FAB5F8}" type="sibTrans" cxnId="{413EA40A-F1D3-4DA3-BEAA-14A8101769D1}">
      <dgm:prSet/>
      <dgm:spPr/>
      <dgm:t>
        <a:bodyPr/>
        <a:lstStyle/>
        <a:p>
          <a:endParaRPr lang="en-US" sz="2000"/>
        </a:p>
      </dgm:t>
    </dgm:pt>
    <dgm:pt modelId="{AEAB81FF-7CEB-4C3B-BD94-4CED06A521F9}">
      <dgm:prSet custT="1"/>
      <dgm:spPr/>
      <dgm:t>
        <a:bodyPr/>
        <a:lstStyle/>
        <a:p>
          <a:pPr>
            <a:lnSpc>
              <a:spcPct val="100000"/>
            </a:lnSpc>
            <a:defRPr cap="all"/>
          </a:pPr>
          <a:r>
            <a:rPr lang="en-US" sz="2000" cap="none" dirty="0">
              <a:latin typeface="+mn-lt"/>
            </a:rPr>
            <a:t>Trained on current environmental health issues.</a:t>
          </a:r>
          <a:endParaRPr lang="en-US" sz="2000" cap="none" dirty="0"/>
        </a:p>
      </dgm:t>
    </dgm:pt>
    <dgm:pt modelId="{09539672-19A2-4D33-A80F-C1FD18B73F86}" type="parTrans" cxnId="{C28F06BB-24AE-42F0-BE48-8BE3A940B5CF}">
      <dgm:prSet/>
      <dgm:spPr/>
      <dgm:t>
        <a:bodyPr/>
        <a:lstStyle/>
        <a:p>
          <a:endParaRPr lang="en-US" sz="2000"/>
        </a:p>
      </dgm:t>
    </dgm:pt>
    <dgm:pt modelId="{94B57874-800C-4B9B-904F-D5B4FFBCC819}" type="sibTrans" cxnId="{C28F06BB-24AE-42F0-BE48-8BE3A940B5CF}">
      <dgm:prSet/>
      <dgm:spPr/>
      <dgm:t>
        <a:bodyPr/>
        <a:lstStyle/>
        <a:p>
          <a:endParaRPr lang="en-US" sz="2000"/>
        </a:p>
      </dgm:t>
    </dgm:pt>
    <dgm:pt modelId="{0777D80C-AD3D-4BD0-B99C-CBE18A817019}" type="pres">
      <dgm:prSet presAssocID="{5A44E729-A40D-449C-B7BF-CB9DED86D41C}" presName="root" presStyleCnt="0">
        <dgm:presLayoutVars>
          <dgm:dir/>
          <dgm:resizeHandles val="exact"/>
        </dgm:presLayoutVars>
      </dgm:prSet>
      <dgm:spPr/>
    </dgm:pt>
    <dgm:pt modelId="{916E6C46-E5A2-48B3-A5DC-5E6CF80F2D18}" type="pres">
      <dgm:prSet presAssocID="{71617802-A889-454A-AA60-F5E474B805EC}" presName="compNode" presStyleCnt="0"/>
      <dgm:spPr/>
    </dgm:pt>
    <dgm:pt modelId="{D66E5735-A758-4FCF-A8E1-A42247C0D3B7}" type="pres">
      <dgm:prSet presAssocID="{71617802-A889-454A-AA60-F5E474B805EC}" presName="iconBgRect" presStyleLbl="bgShp" presStyleIdx="0" presStyleCnt="4"/>
      <dgm:spPr/>
    </dgm:pt>
    <dgm:pt modelId="{F401A7C4-B034-47C0-8F0D-BD160CA92D58}" type="pres">
      <dgm:prSet presAssocID="{71617802-A889-454A-AA60-F5E474B805E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l center"/>
        </a:ext>
      </dgm:extLst>
    </dgm:pt>
    <dgm:pt modelId="{574D2A24-3377-4219-BECF-A783D0AEDA0A}" type="pres">
      <dgm:prSet presAssocID="{71617802-A889-454A-AA60-F5E474B805EC}" presName="spaceRect" presStyleCnt="0"/>
      <dgm:spPr/>
    </dgm:pt>
    <dgm:pt modelId="{F3E0D20A-44E0-450D-81D3-4DEE9594C264}" type="pres">
      <dgm:prSet presAssocID="{71617802-A889-454A-AA60-F5E474B805EC}" presName="textRect" presStyleLbl="revTx" presStyleIdx="0" presStyleCnt="4">
        <dgm:presLayoutVars>
          <dgm:chMax val="1"/>
          <dgm:chPref val="1"/>
        </dgm:presLayoutVars>
      </dgm:prSet>
      <dgm:spPr/>
    </dgm:pt>
    <dgm:pt modelId="{CAF62250-0C2C-440E-B590-4EBD854AD651}" type="pres">
      <dgm:prSet presAssocID="{449ECD0A-1C1E-4096-BCA6-52CEC689C365}" presName="sibTrans" presStyleCnt="0"/>
      <dgm:spPr/>
    </dgm:pt>
    <dgm:pt modelId="{E12A9CBE-5F7A-4D5A-B491-9310ED71270B}" type="pres">
      <dgm:prSet presAssocID="{86C66C13-EB7C-4BEF-8777-14F0B56E6A18}" presName="compNode" presStyleCnt="0"/>
      <dgm:spPr/>
    </dgm:pt>
    <dgm:pt modelId="{64CE96AB-0796-4C45-BAF4-727828A3D850}" type="pres">
      <dgm:prSet presAssocID="{86C66C13-EB7C-4BEF-8777-14F0B56E6A18}" presName="iconBgRect" presStyleLbl="bgShp" presStyleIdx="1" presStyleCnt="4"/>
      <dgm:spPr/>
    </dgm:pt>
    <dgm:pt modelId="{EEF2BD88-AA28-43E9-8D42-9B51E67CE751}" type="pres">
      <dgm:prSet presAssocID="{86C66C13-EB7C-4BEF-8777-14F0B56E6A1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ock with solid fill"/>
        </a:ext>
      </dgm:extLst>
    </dgm:pt>
    <dgm:pt modelId="{4A7ECFB9-768C-48D6-BDD5-0BF79DA555FD}" type="pres">
      <dgm:prSet presAssocID="{86C66C13-EB7C-4BEF-8777-14F0B56E6A18}" presName="spaceRect" presStyleCnt="0"/>
      <dgm:spPr/>
    </dgm:pt>
    <dgm:pt modelId="{6E28F37E-5C21-4834-8006-F18E7FD6C8FE}" type="pres">
      <dgm:prSet presAssocID="{86C66C13-EB7C-4BEF-8777-14F0B56E6A18}" presName="textRect" presStyleLbl="revTx" presStyleIdx="1" presStyleCnt="4">
        <dgm:presLayoutVars>
          <dgm:chMax val="1"/>
          <dgm:chPref val="1"/>
        </dgm:presLayoutVars>
      </dgm:prSet>
      <dgm:spPr/>
    </dgm:pt>
    <dgm:pt modelId="{3E38B9AE-F4D3-4F8A-A1BE-99D735ECCBF2}" type="pres">
      <dgm:prSet presAssocID="{A0CBEF48-F0D7-46CD-9731-5D7CB0FAB5F8}" presName="sibTrans" presStyleCnt="0"/>
      <dgm:spPr/>
    </dgm:pt>
    <dgm:pt modelId="{2249E2E1-FA02-4C06-9F8A-F3260A943B43}" type="pres">
      <dgm:prSet presAssocID="{AEAB81FF-7CEB-4C3B-BD94-4CED06A521F9}" presName="compNode" presStyleCnt="0"/>
      <dgm:spPr/>
    </dgm:pt>
    <dgm:pt modelId="{31E07B32-4E9E-485E-9132-FEE16C7DF51F}" type="pres">
      <dgm:prSet presAssocID="{AEAB81FF-7CEB-4C3B-BD94-4CED06A521F9}" presName="iconBgRect" presStyleLbl="bgShp" presStyleIdx="2" presStyleCnt="4"/>
      <dgm:spPr/>
    </dgm:pt>
    <dgm:pt modelId="{23DC70D5-7346-4645-A844-4F3E36D606D5}" type="pres">
      <dgm:prSet presAssocID="{AEAB81FF-7CEB-4C3B-BD94-4CED06A521F9}"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assroom with solid fill"/>
        </a:ext>
      </dgm:extLst>
    </dgm:pt>
    <dgm:pt modelId="{AA8CE5C8-392D-48E8-8B59-B1BFA76DF37F}" type="pres">
      <dgm:prSet presAssocID="{AEAB81FF-7CEB-4C3B-BD94-4CED06A521F9}" presName="spaceRect" presStyleCnt="0"/>
      <dgm:spPr/>
    </dgm:pt>
    <dgm:pt modelId="{B384E788-AFA8-4841-BE83-7CC87417154B}" type="pres">
      <dgm:prSet presAssocID="{AEAB81FF-7CEB-4C3B-BD94-4CED06A521F9}" presName="textRect" presStyleLbl="revTx" presStyleIdx="2" presStyleCnt="4">
        <dgm:presLayoutVars>
          <dgm:chMax val="1"/>
          <dgm:chPref val="1"/>
        </dgm:presLayoutVars>
      </dgm:prSet>
      <dgm:spPr/>
    </dgm:pt>
    <dgm:pt modelId="{59656073-3E2C-4985-9738-E44926833376}" type="pres">
      <dgm:prSet presAssocID="{94B57874-800C-4B9B-904F-D5B4FFBCC819}" presName="sibTrans" presStyleCnt="0"/>
      <dgm:spPr/>
    </dgm:pt>
    <dgm:pt modelId="{EFF6040A-7924-46D4-8441-640867967635}" type="pres">
      <dgm:prSet presAssocID="{02F985F1-7A9E-4521-8927-6EE90DB2FD27}" presName="compNode" presStyleCnt="0"/>
      <dgm:spPr/>
    </dgm:pt>
    <dgm:pt modelId="{B578EB21-1FAE-4427-9CB0-984703B47A08}" type="pres">
      <dgm:prSet presAssocID="{02F985F1-7A9E-4521-8927-6EE90DB2FD27}" presName="iconBgRect" presStyleLbl="bgShp" presStyleIdx="3" presStyleCnt="4"/>
      <dgm:spPr/>
    </dgm:pt>
    <dgm:pt modelId="{6A3610BC-248D-4294-BAA1-A3130C745722}" type="pres">
      <dgm:prSet presAssocID="{02F985F1-7A9E-4521-8927-6EE90DB2FD2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ceiver"/>
        </a:ext>
      </dgm:extLst>
    </dgm:pt>
    <dgm:pt modelId="{7960D08E-8C92-4D51-B5FD-B3D164E27D9A}" type="pres">
      <dgm:prSet presAssocID="{02F985F1-7A9E-4521-8927-6EE90DB2FD27}" presName="spaceRect" presStyleCnt="0"/>
      <dgm:spPr/>
    </dgm:pt>
    <dgm:pt modelId="{0367FD30-A55B-48F3-9FF6-F62E5A4F8B96}" type="pres">
      <dgm:prSet presAssocID="{02F985F1-7A9E-4521-8927-6EE90DB2FD27}" presName="textRect" presStyleLbl="revTx" presStyleIdx="3" presStyleCnt="4">
        <dgm:presLayoutVars>
          <dgm:chMax val="1"/>
          <dgm:chPref val="1"/>
        </dgm:presLayoutVars>
      </dgm:prSet>
      <dgm:spPr/>
    </dgm:pt>
  </dgm:ptLst>
  <dgm:cxnLst>
    <dgm:cxn modelId="{413EA40A-F1D3-4DA3-BEAA-14A8101769D1}" srcId="{5A44E729-A40D-449C-B7BF-CB9DED86D41C}" destId="{86C66C13-EB7C-4BEF-8777-14F0B56E6A18}" srcOrd="1" destOrd="0" parTransId="{A5FF6D5C-B885-4CB8-AF68-646FF077A16F}" sibTransId="{A0CBEF48-F0D7-46CD-9731-5D7CB0FAB5F8}"/>
    <dgm:cxn modelId="{07E7B123-FB42-421D-8802-02226DBE4EC9}" type="presOf" srcId="{86C66C13-EB7C-4BEF-8777-14F0B56E6A18}" destId="{6E28F37E-5C21-4834-8006-F18E7FD6C8FE}" srcOrd="0" destOrd="0" presId="urn:microsoft.com/office/officeart/2018/5/layout/IconCircleLabelList"/>
    <dgm:cxn modelId="{1125A32F-C538-4747-8A3A-17E965E2997E}" type="presOf" srcId="{5A44E729-A40D-449C-B7BF-CB9DED86D41C}" destId="{0777D80C-AD3D-4BD0-B99C-CBE18A817019}" srcOrd="0" destOrd="0" presId="urn:microsoft.com/office/officeart/2018/5/layout/IconCircleLabelList"/>
    <dgm:cxn modelId="{D5B6BD3A-5D78-43F4-9B50-AD84587FB5F8}" type="presOf" srcId="{71617802-A889-454A-AA60-F5E474B805EC}" destId="{F3E0D20A-44E0-450D-81D3-4DEE9594C264}" srcOrd="0" destOrd="0" presId="urn:microsoft.com/office/officeart/2018/5/layout/IconCircleLabelList"/>
    <dgm:cxn modelId="{C480313D-DF9A-48D2-9648-85B46797B6D5}" type="presOf" srcId="{02F985F1-7A9E-4521-8927-6EE90DB2FD27}" destId="{0367FD30-A55B-48F3-9FF6-F62E5A4F8B96}" srcOrd="0" destOrd="0" presId="urn:microsoft.com/office/officeart/2018/5/layout/IconCircleLabelList"/>
    <dgm:cxn modelId="{E0A9D35B-AF18-4284-899D-C3DF527E0ED2}" type="presOf" srcId="{AEAB81FF-7CEB-4C3B-BD94-4CED06A521F9}" destId="{B384E788-AFA8-4841-BE83-7CC87417154B}" srcOrd="0" destOrd="0" presId="urn:microsoft.com/office/officeart/2018/5/layout/IconCircleLabelList"/>
    <dgm:cxn modelId="{2574AA4B-50F8-438B-A29E-3FEC93C7B533}" srcId="{5A44E729-A40D-449C-B7BF-CB9DED86D41C}" destId="{02F985F1-7A9E-4521-8927-6EE90DB2FD27}" srcOrd="3" destOrd="0" parTransId="{AF3E708F-6660-4651-8E6B-02DBC15AD866}" sibTransId="{3794AA8D-A775-429F-8897-6AA93A4DF160}"/>
    <dgm:cxn modelId="{C28F06BB-24AE-42F0-BE48-8BE3A940B5CF}" srcId="{5A44E729-A40D-449C-B7BF-CB9DED86D41C}" destId="{AEAB81FF-7CEB-4C3B-BD94-4CED06A521F9}" srcOrd="2" destOrd="0" parTransId="{09539672-19A2-4D33-A80F-C1FD18B73F86}" sibTransId="{94B57874-800C-4B9B-904F-D5B4FFBCC819}"/>
    <dgm:cxn modelId="{B63124D8-45AF-4A92-B0B4-82551FD5C1D3}" srcId="{5A44E729-A40D-449C-B7BF-CB9DED86D41C}" destId="{71617802-A889-454A-AA60-F5E474B805EC}" srcOrd="0" destOrd="0" parTransId="{9F1C0124-CADD-44DB-8500-15DBB4DFC5AB}" sibTransId="{449ECD0A-1C1E-4096-BCA6-52CEC689C365}"/>
    <dgm:cxn modelId="{DCCA9432-0077-426C-AEAD-98B34E22C47F}" type="presParOf" srcId="{0777D80C-AD3D-4BD0-B99C-CBE18A817019}" destId="{916E6C46-E5A2-48B3-A5DC-5E6CF80F2D18}" srcOrd="0" destOrd="0" presId="urn:microsoft.com/office/officeart/2018/5/layout/IconCircleLabelList"/>
    <dgm:cxn modelId="{E2B39863-53EA-494C-B9B3-A6ECF3477B5F}" type="presParOf" srcId="{916E6C46-E5A2-48B3-A5DC-5E6CF80F2D18}" destId="{D66E5735-A758-4FCF-A8E1-A42247C0D3B7}" srcOrd="0" destOrd="0" presId="urn:microsoft.com/office/officeart/2018/5/layout/IconCircleLabelList"/>
    <dgm:cxn modelId="{36F01374-21C8-4933-803F-BC1450393E58}" type="presParOf" srcId="{916E6C46-E5A2-48B3-A5DC-5E6CF80F2D18}" destId="{F401A7C4-B034-47C0-8F0D-BD160CA92D58}" srcOrd="1" destOrd="0" presId="urn:microsoft.com/office/officeart/2018/5/layout/IconCircleLabelList"/>
    <dgm:cxn modelId="{66E78842-D8B0-4C54-A058-0CA4732DC4D4}" type="presParOf" srcId="{916E6C46-E5A2-48B3-A5DC-5E6CF80F2D18}" destId="{574D2A24-3377-4219-BECF-A783D0AEDA0A}" srcOrd="2" destOrd="0" presId="urn:microsoft.com/office/officeart/2018/5/layout/IconCircleLabelList"/>
    <dgm:cxn modelId="{0EB3C184-E889-4251-BAD5-D65023C44F4A}" type="presParOf" srcId="{916E6C46-E5A2-48B3-A5DC-5E6CF80F2D18}" destId="{F3E0D20A-44E0-450D-81D3-4DEE9594C264}" srcOrd="3" destOrd="0" presId="urn:microsoft.com/office/officeart/2018/5/layout/IconCircleLabelList"/>
    <dgm:cxn modelId="{1662A95C-AFC7-4C73-84E4-E9CD15FC775D}" type="presParOf" srcId="{0777D80C-AD3D-4BD0-B99C-CBE18A817019}" destId="{CAF62250-0C2C-440E-B590-4EBD854AD651}" srcOrd="1" destOrd="0" presId="urn:microsoft.com/office/officeart/2018/5/layout/IconCircleLabelList"/>
    <dgm:cxn modelId="{45F81F6C-8516-4C3A-A7F1-D968CAEBACB4}" type="presParOf" srcId="{0777D80C-AD3D-4BD0-B99C-CBE18A817019}" destId="{E12A9CBE-5F7A-4D5A-B491-9310ED71270B}" srcOrd="2" destOrd="0" presId="urn:microsoft.com/office/officeart/2018/5/layout/IconCircleLabelList"/>
    <dgm:cxn modelId="{0CB26971-1E55-4185-8A86-5ACCCE0A37E4}" type="presParOf" srcId="{E12A9CBE-5F7A-4D5A-B491-9310ED71270B}" destId="{64CE96AB-0796-4C45-BAF4-727828A3D850}" srcOrd="0" destOrd="0" presId="urn:microsoft.com/office/officeart/2018/5/layout/IconCircleLabelList"/>
    <dgm:cxn modelId="{95F8E917-AD0A-4C41-81A3-43EDA59F8E97}" type="presParOf" srcId="{E12A9CBE-5F7A-4D5A-B491-9310ED71270B}" destId="{EEF2BD88-AA28-43E9-8D42-9B51E67CE751}" srcOrd="1" destOrd="0" presId="urn:microsoft.com/office/officeart/2018/5/layout/IconCircleLabelList"/>
    <dgm:cxn modelId="{D05E51D6-B202-4E81-80F6-A2137099AAF5}" type="presParOf" srcId="{E12A9CBE-5F7A-4D5A-B491-9310ED71270B}" destId="{4A7ECFB9-768C-48D6-BDD5-0BF79DA555FD}" srcOrd="2" destOrd="0" presId="urn:microsoft.com/office/officeart/2018/5/layout/IconCircleLabelList"/>
    <dgm:cxn modelId="{748A0044-5DCA-4C09-B4FB-1B9E64611073}" type="presParOf" srcId="{E12A9CBE-5F7A-4D5A-B491-9310ED71270B}" destId="{6E28F37E-5C21-4834-8006-F18E7FD6C8FE}" srcOrd="3" destOrd="0" presId="urn:microsoft.com/office/officeart/2018/5/layout/IconCircleLabelList"/>
    <dgm:cxn modelId="{8BD07072-2D04-4B8E-936D-FA6F377186AF}" type="presParOf" srcId="{0777D80C-AD3D-4BD0-B99C-CBE18A817019}" destId="{3E38B9AE-F4D3-4F8A-A1BE-99D735ECCBF2}" srcOrd="3" destOrd="0" presId="urn:microsoft.com/office/officeart/2018/5/layout/IconCircleLabelList"/>
    <dgm:cxn modelId="{B54C921E-6883-4706-B8CC-40D1359646C6}" type="presParOf" srcId="{0777D80C-AD3D-4BD0-B99C-CBE18A817019}" destId="{2249E2E1-FA02-4C06-9F8A-F3260A943B43}" srcOrd="4" destOrd="0" presId="urn:microsoft.com/office/officeart/2018/5/layout/IconCircleLabelList"/>
    <dgm:cxn modelId="{3A91CDD5-E082-4CDC-B6CD-FE0F748F9C0C}" type="presParOf" srcId="{2249E2E1-FA02-4C06-9F8A-F3260A943B43}" destId="{31E07B32-4E9E-485E-9132-FEE16C7DF51F}" srcOrd="0" destOrd="0" presId="urn:microsoft.com/office/officeart/2018/5/layout/IconCircleLabelList"/>
    <dgm:cxn modelId="{D086436D-1710-4D9C-B623-15730A6D6475}" type="presParOf" srcId="{2249E2E1-FA02-4C06-9F8A-F3260A943B43}" destId="{23DC70D5-7346-4645-A844-4F3E36D606D5}" srcOrd="1" destOrd="0" presId="urn:microsoft.com/office/officeart/2018/5/layout/IconCircleLabelList"/>
    <dgm:cxn modelId="{994FCC17-D598-4EBE-B457-5C21B2E73D54}" type="presParOf" srcId="{2249E2E1-FA02-4C06-9F8A-F3260A943B43}" destId="{AA8CE5C8-392D-48E8-8B59-B1BFA76DF37F}" srcOrd="2" destOrd="0" presId="urn:microsoft.com/office/officeart/2018/5/layout/IconCircleLabelList"/>
    <dgm:cxn modelId="{8EB574F8-DC23-46F7-8A85-D81E8508ED27}" type="presParOf" srcId="{2249E2E1-FA02-4C06-9F8A-F3260A943B43}" destId="{B384E788-AFA8-4841-BE83-7CC87417154B}" srcOrd="3" destOrd="0" presId="urn:microsoft.com/office/officeart/2018/5/layout/IconCircleLabelList"/>
    <dgm:cxn modelId="{B1192E7B-A9F5-4DE1-A277-19A65218E172}" type="presParOf" srcId="{0777D80C-AD3D-4BD0-B99C-CBE18A817019}" destId="{59656073-3E2C-4985-9738-E44926833376}" srcOrd="5" destOrd="0" presId="urn:microsoft.com/office/officeart/2018/5/layout/IconCircleLabelList"/>
    <dgm:cxn modelId="{B457ECEA-61C5-4B86-B9CC-D6C84F7331D3}" type="presParOf" srcId="{0777D80C-AD3D-4BD0-B99C-CBE18A817019}" destId="{EFF6040A-7924-46D4-8441-640867967635}" srcOrd="6" destOrd="0" presId="urn:microsoft.com/office/officeart/2018/5/layout/IconCircleLabelList"/>
    <dgm:cxn modelId="{96C433A3-75B4-46EC-9E8D-195AA1CE8141}" type="presParOf" srcId="{EFF6040A-7924-46D4-8441-640867967635}" destId="{B578EB21-1FAE-4427-9CB0-984703B47A08}" srcOrd="0" destOrd="0" presId="urn:microsoft.com/office/officeart/2018/5/layout/IconCircleLabelList"/>
    <dgm:cxn modelId="{10F9E30F-E3B3-4EF5-A963-F6F6E2BB0E71}" type="presParOf" srcId="{EFF6040A-7924-46D4-8441-640867967635}" destId="{6A3610BC-248D-4294-BAA1-A3130C745722}" srcOrd="1" destOrd="0" presId="urn:microsoft.com/office/officeart/2018/5/layout/IconCircleLabelList"/>
    <dgm:cxn modelId="{17A726A2-73D3-45A4-9806-8027EB19A7D6}" type="presParOf" srcId="{EFF6040A-7924-46D4-8441-640867967635}" destId="{7960D08E-8C92-4D51-B5FD-B3D164E27D9A}" srcOrd="2" destOrd="0" presId="urn:microsoft.com/office/officeart/2018/5/layout/IconCircleLabelList"/>
    <dgm:cxn modelId="{8CF05242-A4D0-4EC6-9BBE-82C73EC1E150}" type="presParOf" srcId="{EFF6040A-7924-46D4-8441-640867967635}" destId="{0367FD30-A55B-48F3-9FF6-F62E5A4F8B9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5A44E729-A40D-449C-B7BF-CB9DED86D41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C003E92-2A77-4AC7-842A-00B27C6DF987}">
      <dgm:prSet/>
      <dgm:spPr/>
      <dgm:t>
        <a:bodyPr/>
        <a:lstStyle/>
        <a:p>
          <a:pPr>
            <a:lnSpc>
              <a:spcPct val="100000"/>
            </a:lnSpc>
          </a:pPr>
          <a:r>
            <a:rPr lang="en-US" dirty="0"/>
            <a:t>Shares information and resources to protect community members’ health and reduce stress related to environmental contamination.</a:t>
          </a:r>
        </a:p>
      </dgm:t>
    </dgm:pt>
    <dgm:pt modelId="{9E9623AB-8A76-485A-84AC-DF3E250B6E99}" type="parTrans" cxnId="{ABE0FE67-4446-4F18-BBA0-1BB9C43F9F6B}">
      <dgm:prSet/>
      <dgm:spPr/>
      <dgm:t>
        <a:bodyPr/>
        <a:lstStyle/>
        <a:p>
          <a:endParaRPr lang="en-US"/>
        </a:p>
      </dgm:t>
    </dgm:pt>
    <dgm:pt modelId="{37121A8C-E3D3-4B71-B875-3E7697EAE45A}" type="sibTrans" cxnId="{ABE0FE67-4446-4F18-BBA0-1BB9C43F9F6B}">
      <dgm:prSet/>
      <dgm:spPr/>
      <dgm:t>
        <a:bodyPr/>
        <a:lstStyle/>
        <a:p>
          <a:endParaRPr lang="en-US"/>
        </a:p>
      </dgm:t>
    </dgm:pt>
    <dgm:pt modelId="{02F985F1-7A9E-4521-8927-6EE90DB2FD27}">
      <dgm:prSet/>
      <dgm:spPr/>
      <dgm:t>
        <a:bodyPr/>
        <a:lstStyle/>
        <a:p>
          <a:pPr>
            <a:lnSpc>
              <a:spcPct val="100000"/>
            </a:lnSpc>
          </a:pPr>
          <a:r>
            <a:rPr lang="en-US" dirty="0"/>
            <a:t>Provides residents with public health information developed for the response.</a:t>
          </a:r>
        </a:p>
      </dgm:t>
    </dgm:pt>
    <dgm:pt modelId="{AF3E708F-6660-4651-8E6B-02DBC15AD866}" type="parTrans" cxnId="{2574AA4B-50F8-438B-A29E-3FEC93C7B533}">
      <dgm:prSet/>
      <dgm:spPr/>
      <dgm:t>
        <a:bodyPr/>
        <a:lstStyle/>
        <a:p>
          <a:endParaRPr lang="en-US"/>
        </a:p>
      </dgm:t>
    </dgm:pt>
    <dgm:pt modelId="{3794AA8D-A775-429F-8897-6AA93A4DF160}" type="sibTrans" cxnId="{2574AA4B-50F8-438B-A29E-3FEC93C7B533}">
      <dgm:prSet/>
      <dgm:spPr/>
      <dgm:t>
        <a:bodyPr/>
        <a:lstStyle/>
        <a:p>
          <a:endParaRPr lang="en-US"/>
        </a:p>
      </dgm:t>
    </dgm:pt>
    <dgm:pt modelId="{F2E0FE9A-42C6-4113-BC8E-6CA86CA0607A}">
      <dgm:prSet/>
      <dgm:spPr/>
      <dgm:t>
        <a:bodyPr/>
        <a:lstStyle/>
        <a:p>
          <a:pPr>
            <a:lnSpc>
              <a:spcPct val="100000"/>
            </a:lnSpc>
          </a:pPr>
          <a:r>
            <a:rPr lang="en-US" b="0" i="0" u="none" dirty="0"/>
            <a:t>Trained to understand the environmental health issue in preparation for each community response.</a:t>
          </a:r>
          <a:endParaRPr lang="en-US" dirty="0"/>
        </a:p>
      </dgm:t>
    </dgm:pt>
    <dgm:pt modelId="{6E5CDBC9-384E-49FB-96FD-1F025F9C50E1}" type="parTrans" cxnId="{67D676AF-F31D-47C2-AFC4-695C9A9E9E50}">
      <dgm:prSet/>
      <dgm:spPr/>
      <dgm:t>
        <a:bodyPr/>
        <a:lstStyle/>
        <a:p>
          <a:endParaRPr lang="en-US"/>
        </a:p>
      </dgm:t>
    </dgm:pt>
    <dgm:pt modelId="{7FE81920-5338-4122-B8B5-6C7B4F0F95C0}" type="sibTrans" cxnId="{67D676AF-F31D-47C2-AFC4-695C9A9E9E50}">
      <dgm:prSet/>
      <dgm:spPr/>
      <dgm:t>
        <a:bodyPr/>
        <a:lstStyle/>
        <a:p>
          <a:endParaRPr lang="en-US"/>
        </a:p>
      </dgm:t>
    </dgm:pt>
    <dgm:pt modelId="{14D42504-4D10-4E94-88E0-84DE83DE2460}" type="pres">
      <dgm:prSet presAssocID="{5A44E729-A40D-449C-B7BF-CB9DED86D41C}" presName="root" presStyleCnt="0">
        <dgm:presLayoutVars>
          <dgm:dir/>
          <dgm:resizeHandles val="exact"/>
        </dgm:presLayoutVars>
      </dgm:prSet>
      <dgm:spPr/>
    </dgm:pt>
    <dgm:pt modelId="{31F6D544-E0CE-4612-95DB-263CC0B9540F}" type="pres">
      <dgm:prSet presAssocID="{8C003E92-2A77-4AC7-842A-00B27C6DF987}" presName="compNode" presStyleCnt="0"/>
      <dgm:spPr/>
    </dgm:pt>
    <dgm:pt modelId="{B500BA63-1A36-4E80-B797-25499314FF7E}" type="pres">
      <dgm:prSet presAssocID="{8C003E92-2A77-4AC7-842A-00B27C6DF987}" presName="bgRect" presStyleLbl="bgShp" presStyleIdx="0" presStyleCnt="3"/>
      <dgm:spPr/>
    </dgm:pt>
    <dgm:pt modelId="{7CA5DC5D-AE50-4B65-A847-545FD92CEF18}" type="pres">
      <dgm:prSet presAssocID="{8C003E92-2A77-4AC7-842A-00B27C6DF98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Questions with solid fill"/>
        </a:ext>
      </dgm:extLst>
    </dgm:pt>
    <dgm:pt modelId="{7CFB7DE9-8BB6-4100-906E-54B49BAD0CD6}" type="pres">
      <dgm:prSet presAssocID="{8C003E92-2A77-4AC7-842A-00B27C6DF987}" presName="spaceRect" presStyleCnt="0"/>
      <dgm:spPr/>
    </dgm:pt>
    <dgm:pt modelId="{0709B4A4-0858-4DBA-BE35-E5E423C648AD}" type="pres">
      <dgm:prSet presAssocID="{8C003E92-2A77-4AC7-842A-00B27C6DF987}" presName="parTx" presStyleLbl="revTx" presStyleIdx="0" presStyleCnt="3">
        <dgm:presLayoutVars>
          <dgm:chMax val="0"/>
          <dgm:chPref val="0"/>
        </dgm:presLayoutVars>
      </dgm:prSet>
      <dgm:spPr/>
    </dgm:pt>
    <dgm:pt modelId="{155D628B-B705-40D3-A271-7579D99ED41A}" type="pres">
      <dgm:prSet presAssocID="{37121A8C-E3D3-4B71-B875-3E7697EAE45A}" presName="sibTrans" presStyleCnt="0"/>
      <dgm:spPr/>
    </dgm:pt>
    <dgm:pt modelId="{5B194250-8C94-4E2E-B4D7-D3C8AF5BFE9D}" type="pres">
      <dgm:prSet presAssocID="{F2E0FE9A-42C6-4113-BC8E-6CA86CA0607A}" presName="compNode" presStyleCnt="0"/>
      <dgm:spPr/>
    </dgm:pt>
    <dgm:pt modelId="{7E501B87-4BA4-48AE-8B33-E67D66BFDA3A}" type="pres">
      <dgm:prSet presAssocID="{F2E0FE9A-42C6-4113-BC8E-6CA86CA0607A}" presName="bgRect" presStyleLbl="bgShp" presStyleIdx="1" presStyleCnt="3"/>
      <dgm:spPr/>
    </dgm:pt>
    <dgm:pt modelId="{EF2A4C74-4018-4AC9-AC8F-8ED80D2633D5}" type="pres">
      <dgm:prSet presAssocID="{F2E0FE9A-42C6-4113-BC8E-6CA86CA0607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assroom with solid fill"/>
        </a:ext>
      </dgm:extLst>
    </dgm:pt>
    <dgm:pt modelId="{047C9D3D-5F9B-4991-A215-F5DDEA2144A3}" type="pres">
      <dgm:prSet presAssocID="{F2E0FE9A-42C6-4113-BC8E-6CA86CA0607A}" presName="spaceRect" presStyleCnt="0"/>
      <dgm:spPr/>
    </dgm:pt>
    <dgm:pt modelId="{AB9D71A9-005C-4919-82C2-89957AD97DCE}" type="pres">
      <dgm:prSet presAssocID="{F2E0FE9A-42C6-4113-BC8E-6CA86CA0607A}" presName="parTx" presStyleLbl="revTx" presStyleIdx="1" presStyleCnt="3">
        <dgm:presLayoutVars>
          <dgm:chMax val="0"/>
          <dgm:chPref val="0"/>
        </dgm:presLayoutVars>
      </dgm:prSet>
      <dgm:spPr/>
    </dgm:pt>
    <dgm:pt modelId="{6A2D08B3-D1F5-450C-BE0F-6D9613A73401}" type="pres">
      <dgm:prSet presAssocID="{7FE81920-5338-4122-B8B5-6C7B4F0F95C0}" presName="sibTrans" presStyleCnt="0"/>
      <dgm:spPr/>
    </dgm:pt>
    <dgm:pt modelId="{DF4A2425-8BCE-4CEF-800E-4543E9909CC4}" type="pres">
      <dgm:prSet presAssocID="{02F985F1-7A9E-4521-8927-6EE90DB2FD27}" presName="compNode" presStyleCnt="0"/>
      <dgm:spPr/>
    </dgm:pt>
    <dgm:pt modelId="{297AA949-9EC5-40F7-BACF-1698914E999B}" type="pres">
      <dgm:prSet presAssocID="{02F985F1-7A9E-4521-8927-6EE90DB2FD27}" presName="bgRect" presStyleLbl="bgShp" presStyleIdx="2" presStyleCnt="3" custLinFactNeighborY="-1982"/>
      <dgm:spPr/>
    </dgm:pt>
    <dgm:pt modelId="{10E5B566-7369-4207-A4F6-B3F8BC614A1E}" type="pres">
      <dgm:prSet presAssocID="{02F985F1-7A9E-4521-8927-6EE90DB2FD27}"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with solid fill"/>
        </a:ext>
      </dgm:extLst>
    </dgm:pt>
    <dgm:pt modelId="{899A239B-FD15-44CC-92D5-45644B33F759}" type="pres">
      <dgm:prSet presAssocID="{02F985F1-7A9E-4521-8927-6EE90DB2FD27}" presName="spaceRect" presStyleCnt="0"/>
      <dgm:spPr/>
    </dgm:pt>
    <dgm:pt modelId="{2E7553E8-E853-4BEF-9EE8-CFBC0AB67BED}" type="pres">
      <dgm:prSet presAssocID="{02F985F1-7A9E-4521-8927-6EE90DB2FD27}" presName="parTx" presStyleLbl="revTx" presStyleIdx="2" presStyleCnt="3">
        <dgm:presLayoutVars>
          <dgm:chMax val="0"/>
          <dgm:chPref val="0"/>
        </dgm:presLayoutVars>
      </dgm:prSet>
      <dgm:spPr/>
    </dgm:pt>
  </dgm:ptLst>
  <dgm:cxnLst>
    <dgm:cxn modelId="{F6A36D31-B1C9-419C-9291-4692BF0E7F1D}" type="presOf" srcId="{F2E0FE9A-42C6-4113-BC8E-6CA86CA0607A}" destId="{AB9D71A9-005C-4919-82C2-89957AD97DCE}" srcOrd="0" destOrd="0" presId="urn:microsoft.com/office/officeart/2018/2/layout/IconVerticalSolidList"/>
    <dgm:cxn modelId="{ABE0FE67-4446-4F18-BBA0-1BB9C43F9F6B}" srcId="{5A44E729-A40D-449C-B7BF-CB9DED86D41C}" destId="{8C003E92-2A77-4AC7-842A-00B27C6DF987}" srcOrd="0" destOrd="0" parTransId="{9E9623AB-8A76-485A-84AC-DF3E250B6E99}" sibTransId="{37121A8C-E3D3-4B71-B875-3E7697EAE45A}"/>
    <dgm:cxn modelId="{2574AA4B-50F8-438B-A29E-3FEC93C7B533}" srcId="{5A44E729-A40D-449C-B7BF-CB9DED86D41C}" destId="{02F985F1-7A9E-4521-8927-6EE90DB2FD27}" srcOrd="2" destOrd="0" parTransId="{AF3E708F-6660-4651-8E6B-02DBC15AD866}" sibTransId="{3794AA8D-A775-429F-8897-6AA93A4DF160}"/>
    <dgm:cxn modelId="{CCDE0587-D3E3-4908-9F0C-32AED2296D66}" type="presOf" srcId="{02F985F1-7A9E-4521-8927-6EE90DB2FD27}" destId="{2E7553E8-E853-4BEF-9EE8-CFBC0AB67BED}" srcOrd="0" destOrd="0" presId="urn:microsoft.com/office/officeart/2018/2/layout/IconVerticalSolidList"/>
    <dgm:cxn modelId="{F9B7BE95-8CDB-43C8-8586-D85664EDCC8A}" type="presOf" srcId="{5A44E729-A40D-449C-B7BF-CB9DED86D41C}" destId="{14D42504-4D10-4E94-88E0-84DE83DE2460}" srcOrd="0" destOrd="0" presId="urn:microsoft.com/office/officeart/2018/2/layout/IconVerticalSolidList"/>
    <dgm:cxn modelId="{BEC6B5AC-CE53-4318-AEB7-B732BEC9F9AD}" type="presOf" srcId="{8C003E92-2A77-4AC7-842A-00B27C6DF987}" destId="{0709B4A4-0858-4DBA-BE35-E5E423C648AD}" srcOrd="0" destOrd="0" presId="urn:microsoft.com/office/officeart/2018/2/layout/IconVerticalSolidList"/>
    <dgm:cxn modelId="{67D676AF-F31D-47C2-AFC4-695C9A9E9E50}" srcId="{5A44E729-A40D-449C-B7BF-CB9DED86D41C}" destId="{F2E0FE9A-42C6-4113-BC8E-6CA86CA0607A}" srcOrd="1" destOrd="0" parTransId="{6E5CDBC9-384E-49FB-96FD-1F025F9C50E1}" sibTransId="{7FE81920-5338-4122-B8B5-6C7B4F0F95C0}"/>
    <dgm:cxn modelId="{C9AEF4FF-24F7-464E-98B4-CFA9B05A33D6}" type="presParOf" srcId="{14D42504-4D10-4E94-88E0-84DE83DE2460}" destId="{31F6D544-E0CE-4612-95DB-263CC0B9540F}" srcOrd="0" destOrd="0" presId="urn:microsoft.com/office/officeart/2018/2/layout/IconVerticalSolidList"/>
    <dgm:cxn modelId="{7DC65BA1-03A7-402D-B7C8-82C21E117F70}" type="presParOf" srcId="{31F6D544-E0CE-4612-95DB-263CC0B9540F}" destId="{B500BA63-1A36-4E80-B797-25499314FF7E}" srcOrd="0" destOrd="0" presId="urn:microsoft.com/office/officeart/2018/2/layout/IconVerticalSolidList"/>
    <dgm:cxn modelId="{AB579937-E956-46DE-8A89-90A3D883DC01}" type="presParOf" srcId="{31F6D544-E0CE-4612-95DB-263CC0B9540F}" destId="{7CA5DC5D-AE50-4B65-A847-545FD92CEF18}" srcOrd="1" destOrd="0" presId="urn:microsoft.com/office/officeart/2018/2/layout/IconVerticalSolidList"/>
    <dgm:cxn modelId="{799D4421-0321-4F58-A1FA-794AB7E0E057}" type="presParOf" srcId="{31F6D544-E0CE-4612-95DB-263CC0B9540F}" destId="{7CFB7DE9-8BB6-4100-906E-54B49BAD0CD6}" srcOrd="2" destOrd="0" presId="urn:microsoft.com/office/officeart/2018/2/layout/IconVerticalSolidList"/>
    <dgm:cxn modelId="{A98447CC-6E4E-4DB7-B03E-4C1392333709}" type="presParOf" srcId="{31F6D544-E0CE-4612-95DB-263CC0B9540F}" destId="{0709B4A4-0858-4DBA-BE35-E5E423C648AD}" srcOrd="3" destOrd="0" presId="urn:microsoft.com/office/officeart/2018/2/layout/IconVerticalSolidList"/>
    <dgm:cxn modelId="{AC0479DF-0F48-4751-B8F1-A78113F41A56}" type="presParOf" srcId="{14D42504-4D10-4E94-88E0-84DE83DE2460}" destId="{155D628B-B705-40D3-A271-7579D99ED41A}" srcOrd="1" destOrd="0" presId="urn:microsoft.com/office/officeart/2018/2/layout/IconVerticalSolidList"/>
    <dgm:cxn modelId="{08FBA017-F001-403D-9FAA-E1BFF83D6D03}" type="presParOf" srcId="{14D42504-4D10-4E94-88E0-84DE83DE2460}" destId="{5B194250-8C94-4E2E-B4D7-D3C8AF5BFE9D}" srcOrd="2" destOrd="0" presId="urn:microsoft.com/office/officeart/2018/2/layout/IconVerticalSolidList"/>
    <dgm:cxn modelId="{4A0A2ACE-EED3-4446-9D52-D8D29529B14D}" type="presParOf" srcId="{5B194250-8C94-4E2E-B4D7-D3C8AF5BFE9D}" destId="{7E501B87-4BA4-48AE-8B33-E67D66BFDA3A}" srcOrd="0" destOrd="0" presId="urn:microsoft.com/office/officeart/2018/2/layout/IconVerticalSolidList"/>
    <dgm:cxn modelId="{299595E7-25C5-4D48-B8FE-D471FBE5FDC7}" type="presParOf" srcId="{5B194250-8C94-4E2E-B4D7-D3C8AF5BFE9D}" destId="{EF2A4C74-4018-4AC9-AC8F-8ED80D2633D5}" srcOrd="1" destOrd="0" presId="urn:microsoft.com/office/officeart/2018/2/layout/IconVerticalSolidList"/>
    <dgm:cxn modelId="{F938F34D-D695-499F-AD82-BEB20ED7EB6A}" type="presParOf" srcId="{5B194250-8C94-4E2E-B4D7-D3C8AF5BFE9D}" destId="{047C9D3D-5F9B-4991-A215-F5DDEA2144A3}" srcOrd="2" destOrd="0" presId="urn:microsoft.com/office/officeart/2018/2/layout/IconVerticalSolidList"/>
    <dgm:cxn modelId="{E667A40F-9A39-4E71-8F1A-654355268459}" type="presParOf" srcId="{5B194250-8C94-4E2E-B4D7-D3C8AF5BFE9D}" destId="{AB9D71A9-005C-4919-82C2-89957AD97DCE}" srcOrd="3" destOrd="0" presId="urn:microsoft.com/office/officeart/2018/2/layout/IconVerticalSolidList"/>
    <dgm:cxn modelId="{7A70AF39-28DE-48DE-901A-C20AF8A8A7CC}" type="presParOf" srcId="{14D42504-4D10-4E94-88E0-84DE83DE2460}" destId="{6A2D08B3-D1F5-450C-BE0F-6D9613A73401}" srcOrd="3" destOrd="0" presId="urn:microsoft.com/office/officeart/2018/2/layout/IconVerticalSolidList"/>
    <dgm:cxn modelId="{7F1FDF3F-FB81-4907-A326-4DE3FACA34F7}" type="presParOf" srcId="{14D42504-4D10-4E94-88E0-84DE83DE2460}" destId="{DF4A2425-8BCE-4CEF-800E-4543E9909CC4}" srcOrd="4" destOrd="0" presId="urn:microsoft.com/office/officeart/2018/2/layout/IconVerticalSolidList"/>
    <dgm:cxn modelId="{AEC2A687-7C70-47A2-A99B-DBBE4C0856AF}" type="presParOf" srcId="{DF4A2425-8BCE-4CEF-800E-4543E9909CC4}" destId="{297AA949-9EC5-40F7-BACF-1698914E999B}" srcOrd="0" destOrd="0" presId="urn:microsoft.com/office/officeart/2018/2/layout/IconVerticalSolidList"/>
    <dgm:cxn modelId="{F0842257-9665-4EF7-B20F-CB8A83560292}" type="presParOf" srcId="{DF4A2425-8BCE-4CEF-800E-4543E9909CC4}" destId="{10E5B566-7369-4207-A4F6-B3F8BC614A1E}" srcOrd="1" destOrd="0" presId="urn:microsoft.com/office/officeart/2018/2/layout/IconVerticalSolidList"/>
    <dgm:cxn modelId="{B0BCF321-4D6C-4A96-917B-86DCAD5F8548}" type="presParOf" srcId="{DF4A2425-8BCE-4CEF-800E-4543E9909CC4}" destId="{899A239B-FD15-44CC-92D5-45644B33F759}" srcOrd="2" destOrd="0" presId="urn:microsoft.com/office/officeart/2018/2/layout/IconVerticalSolidList"/>
    <dgm:cxn modelId="{5D175292-D409-43A7-93F5-EBE33FB447FD}" type="presParOf" srcId="{DF4A2425-8BCE-4CEF-800E-4543E9909CC4}" destId="{2E7553E8-E853-4BEF-9EE8-CFBC0AB67BE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5A44E729-A40D-449C-B7BF-CB9DED86D41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C003E92-2A77-4AC7-842A-00B27C6DF987}">
      <dgm:prSet custT="1"/>
      <dgm:spPr/>
      <dgm:t>
        <a:bodyPr/>
        <a:lstStyle/>
        <a:p>
          <a:pPr>
            <a:lnSpc>
              <a:spcPct val="100000"/>
            </a:lnSpc>
          </a:pPr>
          <a:r>
            <a:rPr lang="en-US" sz="2400" b="0" i="0" dirty="0"/>
            <a:t>Implementation of rapid needs assessments.</a:t>
          </a:r>
          <a:endParaRPr lang="en-US" sz="2400" dirty="0"/>
        </a:p>
      </dgm:t>
    </dgm:pt>
    <dgm:pt modelId="{9E9623AB-8A76-485A-84AC-DF3E250B6E99}" type="parTrans" cxnId="{ABE0FE67-4446-4F18-BBA0-1BB9C43F9F6B}">
      <dgm:prSet/>
      <dgm:spPr/>
      <dgm:t>
        <a:bodyPr/>
        <a:lstStyle/>
        <a:p>
          <a:endParaRPr lang="en-US" sz="2400"/>
        </a:p>
      </dgm:t>
    </dgm:pt>
    <dgm:pt modelId="{37121A8C-E3D3-4B71-B875-3E7697EAE45A}" type="sibTrans" cxnId="{ABE0FE67-4446-4F18-BBA0-1BB9C43F9F6B}">
      <dgm:prSet/>
      <dgm:spPr/>
      <dgm:t>
        <a:bodyPr/>
        <a:lstStyle/>
        <a:p>
          <a:endParaRPr lang="en-US" sz="2400"/>
        </a:p>
      </dgm:t>
    </dgm:pt>
    <dgm:pt modelId="{DBCFE554-9905-4FFE-A14B-4A3F09FB5F0C}">
      <dgm:prSet custT="1"/>
      <dgm:spPr/>
      <dgm:t>
        <a:bodyPr/>
        <a:lstStyle/>
        <a:p>
          <a:pPr>
            <a:lnSpc>
              <a:spcPct val="100000"/>
            </a:lnSpc>
          </a:pPr>
          <a:r>
            <a:rPr lang="en-US" sz="2400" b="0" i="0" dirty="0"/>
            <a:t>Analyze real-time emergency department and ambulance data.</a:t>
          </a:r>
          <a:endParaRPr lang="en-US" sz="2400" dirty="0"/>
        </a:p>
      </dgm:t>
    </dgm:pt>
    <dgm:pt modelId="{1DA98E11-FB4C-470A-8C64-CDA5FE96126A}" type="parTrans" cxnId="{8CABCA3D-69D3-4952-80D4-2AC5340B9FDE}">
      <dgm:prSet/>
      <dgm:spPr/>
      <dgm:t>
        <a:bodyPr/>
        <a:lstStyle/>
        <a:p>
          <a:endParaRPr lang="en-US" sz="2400"/>
        </a:p>
      </dgm:t>
    </dgm:pt>
    <dgm:pt modelId="{0F4A20B5-C31C-4DB4-8FE4-0A89DE53352A}" type="sibTrans" cxnId="{8CABCA3D-69D3-4952-80D4-2AC5340B9FDE}">
      <dgm:prSet/>
      <dgm:spPr/>
      <dgm:t>
        <a:bodyPr/>
        <a:lstStyle/>
        <a:p>
          <a:endParaRPr lang="en-US" sz="2400"/>
        </a:p>
      </dgm:t>
    </dgm:pt>
    <dgm:pt modelId="{AE24811D-3952-4EFD-8E49-CDA64B9BB820}">
      <dgm:prSet custT="1"/>
      <dgm:spPr/>
      <dgm:t>
        <a:bodyPr/>
        <a:lstStyle/>
        <a:p>
          <a:pPr>
            <a:lnSpc>
              <a:spcPct val="100000"/>
            </a:lnSpc>
          </a:pPr>
          <a:r>
            <a:rPr lang="en-US" sz="2400" dirty="0"/>
            <a:t>Share recommendations for future prevention and mitigation strategies.</a:t>
          </a:r>
        </a:p>
      </dgm:t>
    </dgm:pt>
    <dgm:pt modelId="{A2B2DBA3-3195-444C-9CC4-AD2AD26073BE}" type="parTrans" cxnId="{3BD23F83-0671-4AE9-9A16-A3F1D1A9300B}">
      <dgm:prSet/>
      <dgm:spPr/>
      <dgm:t>
        <a:bodyPr/>
        <a:lstStyle/>
        <a:p>
          <a:endParaRPr lang="en-US" sz="2400"/>
        </a:p>
      </dgm:t>
    </dgm:pt>
    <dgm:pt modelId="{52A32D32-229C-4B07-AF89-E112634B1B95}" type="sibTrans" cxnId="{3BD23F83-0671-4AE9-9A16-A3F1D1A9300B}">
      <dgm:prSet/>
      <dgm:spPr/>
      <dgm:t>
        <a:bodyPr/>
        <a:lstStyle/>
        <a:p>
          <a:endParaRPr lang="en-US" sz="2400"/>
        </a:p>
      </dgm:t>
    </dgm:pt>
    <dgm:pt modelId="{14D42504-4D10-4E94-88E0-84DE83DE2460}" type="pres">
      <dgm:prSet presAssocID="{5A44E729-A40D-449C-B7BF-CB9DED86D41C}" presName="root" presStyleCnt="0">
        <dgm:presLayoutVars>
          <dgm:dir/>
          <dgm:resizeHandles val="exact"/>
        </dgm:presLayoutVars>
      </dgm:prSet>
      <dgm:spPr/>
    </dgm:pt>
    <dgm:pt modelId="{31F6D544-E0CE-4612-95DB-263CC0B9540F}" type="pres">
      <dgm:prSet presAssocID="{8C003E92-2A77-4AC7-842A-00B27C6DF987}" presName="compNode" presStyleCnt="0"/>
      <dgm:spPr/>
    </dgm:pt>
    <dgm:pt modelId="{B500BA63-1A36-4E80-B797-25499314FF7E}" type="pres">
      <dgm:prSet presAssocID="{8C003E92-2A77-4AC7-842A-00B27C6DF987}" presName="bgRect" presStyleLbl="bgShp" presStyleIdx="0" presStyleCnt="3" custLinFactNeighborX="-6849" custLinFactNeighborY="-197"/>
      <dgm:spPr/>
    </dgm:pt>
    <dgm:pt modelId="{7CA5DC5D-AE50-4B65-A847-545FD92CEF18}" type="pres">
      <dgm:prSet presAssocID="{8C003E92-2A77-4AC7-842A-00B27C6DF98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7CFB7DE9-8BB6-4100-906E-54B49BAD0CD6}" type="pres">
      <dgm:prSet presAssocID="{8C003E92-2A77-4AC7-842A-00B27C6DF987}" presName="spaceRect" presStyleCnt="0"/>
      <dgm:spPr/>
    </dgm:pt>
    <dgm:pt modelId="{0709B4A4-0858-4DBA-BE35-E5E423C648AD}" type="pres">
      <dgm:prSet presAssocID="{8C003E92-2A77-4AC7-842A-00B27C6DF987}" presName="parTx" presStyleLbl="revTx" presStyleIdx="0" presStyleCnt="3">
        <dgm:presLayoutVars>
          <dgm:chMax val="0"/>
          <dgm:chPref val="0"/>
        </dgm:presLayoutVars>
      </dgm:prSet>
      <dgm:spPr/>
    </dgm:pt>
    <dgm:pt modelId="{1B289A40-385A-47EA-874B-FCEE8CCD9066}" type="pres">
      <dgm:prSet presAssocID="{37121A8C-E3D3-4B71-B875-3E7697EAE45A}" presName="sibTrans" presStyleCnt="0"/>
      <dgm:spPr/>
    </dgm:pt>
    <dgm:pt modelId="{1307857E-550F-4E54-B955-3C2216A3043D}" type="pres">
      <dgm:prSet presAssocID="{DBCFE554-9905-4FFE-A14B-4A3F09FB5F0C}" presName="compNode" presStyleCnt="0"/>
      <dgm:spPr/>
    </dgm:pt>
    <dgm:pt modelId="{C04D3B2C-789C-4DDF-98B4-1656EF96B6C3}" type="pres">
      <dgm:prSet presAssocID="{DBCFE554-9905-4FFE-A14B-4A3F09FB5F0C}" presName="bgRect" presStyleLbl="bgShp" presStyleIdx="1" presStyleCnt="3"/>
      <dgm:spPr/>
    </dgm:pt>
    <dgm:pt modelId="{B994503C-E20A-4399-85E0-099195D9E4F9}" type="pres">
      <dgm:prSet presAssocID="{DBCFE554-9905-4FFE-A14B-4A3F09FB5F0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 chart with solid fill"/>
        </a:ext>
      </dgm:extLst>
    </dgm:pt>
    <dgm:pt modelId="{92CC56FD-ABE6-4213-9425-47083A562502}" type="pres">
      <dgm:prSet presAssocID="{DBCFE554-9905-4FFE-A14B-4A3F09FB5F0C}" presName="spaceRect" presStyleCnt="0"/>
      <dgm:spPr/>
    </dgm:pt>
    <dgm:pt modelId="{0018E943-C6E9-4FBB-A3F2-BD9CC8CD2A17}" type="pres">
      <dgm:prSet presAssocID="{DBCFE554-9905-4FFE-A14B-4A3F09FB5F0C}" presName="parTx" presStyleLbl="revTx" presStyleIdx="1" presStyleCnt="3">
        <dgm:presLayoutVars>
          <dgm:chMax val="0"/>
          <dgm:chPref val="0"/>
        </dgm:presLayoutVars>
      </dgm:prSet>
      <dgm:spPr/>
    </dgm:pt>
    <dgm:pt modelId="{20B7A755-1F0E-41A6-A5C9-AB225EEB3331}" type="pres">
      <dgm:prSet presAssocID="{0F4A20B5-C31C-4DB4-8FE4-0A89DE53352A}" presName="sibTrans" presStyleCnt="0"/>
      <dgm:spPr/>
    </dgm:pt>
    <dgm:pt modelId="{08EFF5A7-C0E1-4186-950E-D1C603800433}" type="pres">
      <dgm:prSet presAssocID="{AE24811D-3952-4EFD-8E49-CDA64B9BB820}" presName="compNode" presStyleCnt="0"/>
      <dgm:spPr/>
    </dgm:pt>
    <dgm:pt modelId="{4B0440EC-EAF0-4BBE-A8F7-54B14D444C5E}" type="pres">
      <dgm:prSet presAssocID="{AE24811D-3952-4EFD-8E49-CDA64B9BB820}" presName="bgRect" presStyleLbl="bgShp" presStyleIdx="2" presStyleCnt="3"/>
      <dgm:spPr/>
    </dgm:pt>
    <dgm:pt modelId="{A1D21775-FC2C-44D7-941C-CF742E468609}" type="pres">
      <dgm:prSet presAssocID="{AE24811D-3952-4EFD-8E49-CDA64B9BB82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9359C474-A23C-4532-91F3-C92C16E9984C}" type="pres">
      <dgm:prSet presAssocID="{AE24811D-3952-4EFD-8E49-CDA64B9BB820}" presName="spaceRect" presStyleCnt="0"/>
      <dgm:spPr/>
    </dgm:pt>
    <dgm:pt modelId="{3E8180BC-08FE-4D7A-B266-E764F66C8FD5}" type="pres">
      <dgm:prSet presAssocID="{AE24811D-3952-4EFD-8E49-CDA64B9BB820}" presName="parTx" presStyleLbl="revTx" presStyleIdx="2" presStyleCnt="3">
        <dgm:presLayoutVars>
          <dgm:chMax val="0"/>
          <dgm:chPref val="0"/>
        </dgm:presLayoutVars>
      </dgm:prSet>
      <dgm:spPr/>
    </dgm:pt>
  </dgm:ptLst>
  <dgm:cxnLst>
    <dgm:cxn modelId="{8CABCA3D-69D3-4952-80D4-2AC5340B9FDE}" srcId="{5A44E729-A40D-449C-B7BF-CB9DED86D41C}" destId="{DBCFE554-9905-4FFE-A14B-4A3F09FB5F0C}" srcOrd="1" destOrd="0" parTransId="{1DA98E11-FB4C-470A-8C64-CDA5FE96126A}" sibTransId="{0F4A20B5-C31C-4DB4-8FE4-0A89DE53352A}"/>
    <dgm:cxn modelId="{76C9975E-9926-4501-812F-25BA650E0CD9}" type="presOf" srcId="{8C003E92-2A77-4AC7-842A-00B27C6DF987}" destId="{0709B4A4-0858-4DBA-BE35-E5E423C648AD}" srcOrd="0" destOrd="0" presId="urn:microsoft.com/office/officeart/2018/2/layout/IconVerticalSolidList"/>
    <dgm:cxn modelId="{ABE0FE67-4446-4F18-BBA0-1BB9C43F9F6B}" srcId="{5A44E729-A40D-449C-B7BF-CB9DED86D41C}" destId="{8C003E92-2A77-4AC7-842A-00B27C6DF987}" srcOrd="0" destOrd="0" parTransId="{9E9623AB-8A76-485A-84AC-DF3E250B6E99}" sibTransId="{37121A8C-E3D3-4B71-B875-3E7697EAE45A}"/>
    <dgm:cxn modelId="{5A6C9275-26BE-4B9F-8697-405C8B0FA1EF}" type="presOf" srcId="{AE24811D-3952-4EFD-8E49-CDA64B9BB820}" destId="{3E8180BC-08FE-4D7A-B266-E764F66C8FD5}" srcOrd="0" destOrd="0" presId="urn:microsoft.com/office/officeart/2018/2/layout/IconVerticalSolidList"/>
    <dgm:cxn modelId="{3BD23F83-0671-4AE9-9A16-A3F1D1A9300B}" srcId="{5A44E729-A40D-449C-B7BF-CB9DED86D41C}" destId="{AE24811D-3952-4EFD-8E49-CDA64B9BB820}" srcOrd="2" destOrd="0" parTransId="{A2B2DBA3-3195-444C-9CC4-AD2AD26073BE}" sibTransId="{52A32D32-229C-4B07-AF89-E112634B1B95}"/>
    <dgm:cxn modelId="{F1E177C1-C35F-40E0-B850-F4708E3497AB}" type="presOf" srcId="{DBCFE554-9905-4FFE-A14B-4A3F09FB5F0C}" destId="{0018E943-C6E9-4FBB-A3F2-BD9CC8CD2A17}" srcOrd="0" destOrd="0" presId="urn:microsoft.com/office/officeart/2018/2/layout/IconVerticalSolidList"/>
    <dgm:cxn modelId="{308535FB-8493-4219-8502-11577D9764A7}" type="presOf" srcId="{5A44E729-A40D-449C-B7BF-CB9DED86D41C}" destId="{14D42504-4D10-4E94-88E0-84DE83DE2460}" srcOrd="0" destOrd="0" presId="urn:microsoft.com/office/officeart/2018/2/layout/IconVerticalSolidList"/>
    <dgm:cxn modelId="{5FDA29DA-0E99-4662-AB52-3841BAC6DD99}" type="presParOf" srcId="{14D42504-4D10-4E94-88E0-84DE83DE2460}" destId="{31F6D544-E0CE-4612-95DB-263CC0B9540F}" srcOrd="0" destOrd="0" presId="urn:microsoft.com/office/officeart/2018/2/layout/IconVerticalSolidList"/>
    <dgm:cxn modelId="{A7703125-B35F-427E-A429-40173CDDF6C3}" type="presParOf" srcId="{31F6D544-E0CE-4612-95DB-263CC0B9540F}" destId="{B500BA63-1A36-4E80-B797-25499314FF7E}" srcOrd="0" destOrd="0" presId="urn:microsoft.com/office/officeart/2018/2/layout/IconVerticalSolidList"/>
    <dgm:cxn modelId="{C5F637E3-D81A-4411-927F-7D5EE2E8D3B7}" type="presParOf" srcId="{31F6D544-E0CE-4612-95DB-263CC0B9540F}" destId="{7CA5DC5D-AE50-4B65-A847-545FD92CEF18}" srcOrd="1" destOrd="0" presId="urn:microsoft.com/office/officeart/2018/2/layout/IconVerticalSolidList"/>
    <dgm:cxn modelId="{37ED41CF-6549-4F9E-8D07-E4F65BB01AFD}" type="presParOf" srcId="{31F6D544-E0CE-4612-95DB-263CC0B9540F}" destId="{7CFB7DE9-8BB6-4100-906E-54B49BAD0CD6}" srcOrd="2" destOrd="0" presId="urn:microsoft.com/office/officeart/2018/2/layout/IconVerticalSolidList"/>
    <dgm:cxn modelId="{800E0972-85F0-43DB-A30A-052C29B3F77B}" type="presParOf" srcId="{31F6D544-E0CE-4612-95DB-263CC0B9540F}" destId="{0709B4A4-0858-4DBA-BE35-E5E423C648AD}" srcOrd="3" destOrd="0" presId="urn:microsoft.com/office/officeart/2018/2/layout/IconVerticalSolidList"/>
    <dgm:cxn modelId="{73A9BA08-1A26-4DD8-A808-2A58ECE89DB4}" type="presParOf" srcId="{14D42504-4D10-4E94-88E0-84DE83DE2460}" destId="{1B289A40-385A-47EA-874B-FCEE8CCD9066}" srcOrd="1" destOrd="0" presId="urn:microsoft.com/office/officeart/2018/2/layout/IconVerticalSolidList"/>
    <dgm:cxn modelId="{F521A0DC-2DB5-4951-9435-6048ED8DFDB5}" type="presParOf" srcId="{14D42504-4D10-4E94-88E0-84DE83DE2460}" destId="{1307857E-550F-4E54-B955-3C2216A3043D}" srcOrd="2" destOrd="0" presId="urn:microsoft.com/office/officeart/2018/2/layout/IconVerticalSolidList"/>
    <dgm:cxn modelId="{BA366FC2-121D-423E-B6E7-6844BDCEF391}" type="presParOf" srcId="{1307857E-550F-4E54-B955-3C2216A3043D}" destId="{C04D3B2C-789C-4DDF-98B4-1656EF96B6C3}" srcOrd="0" destOrd="0" presId="urn:microsoft.com/office/officeart/2018/2/layout/IconVerticalSolidList"/>
    <dgm:cxn modelId="{6A53D870-3F71-4C56-830D-F6383D8E7F3F}" type="presParOf" srcId="{1307857E-550F-4E54-B955-3C2216A3043D}" destId="{B994503C-E20A-4399-85E0-099195D9E4F9}" srcOrd="1" destOrd="0" presId="urn:microsoft.com/office/officeart/2018/2/layout/IconVerticalSolidList"/>
    <dgm:cxn modelId="{21678CB9-64DF-4969-8EAA-DD238D0C694B}" type="presParOf" srcId="{1307857E-550F-4E54-B955-3C2216A3043D}" destId="{92CC56FD-ABE6-4213-9425-47083A562502}" srcOrd="2" destOrd="0" presId="urn:microsoft.com/office/officeart/2018/2/layout/IconVerticalSolidList"/>
    <dgm:cxn modelId="{2DF57733-3E43-440E-B411-DF4873A2231B}" type="presParOf" srcId="{1307857E-550F-4E54-B955-3C2216A3043D}" destId="{0018E943-C6E9-4FBB-A3F2-BD9CC8CD2A17}" srcOrd="3" destOrd="0" presId="urn:microsoft.com/office/officeart/2018/2/layout/IconVerticalSolidList"/>
    <dgm:cxn modelId="{CCC874FE-6A4D-4E2A-BCD1-38DA15701F2B}" type="presParOf" srcId="{14D42504-4D10-4E94-88E0-84DE83DE2460}" destId="{20B7A755-1F0E-41A6-A5C9-AB225EEB3331}" srcOrd="3" destOrd="0" presId="urn:microsoft.com/office/officeart/2018/2/layout/IconVerticalSolidList"/>
    <dgm:cxn modelId="{41FA53AC-D9B3-4B38-BC44-D948E746574F}" type="presParOf" srcId="{14D42504-4D10-4E94-88E0-84DE83DE2460}" destId="{08EFF5A7-C0E1-4186-950E-D1C603800433}" srcOrd="4" destOrd="0" presId="urn:microsoft.com/office/officeart/2018/2/layout/IconVerticalSolidList"/>
    <dgm:cxn modelId="{0034851F-1441-4670-8E59-12AFFD08F144}" type="presParOf" srcId="{08EFF5A7-C0E1-4186-950E-D1C603800433}" destId="{4B0440EC-EAF0-4BBE-A8F7-54B14D444C5E}" srcOrd="0" destOrd="0" presId="urn:microsoft.com/office/officeart/2018/2/layout/IconVerticalSolidList"/>
    <dgm:cxn modelId="{EFB4E713-2297-4631-A302-DB239D8520C3}" type="presParOf" srcId="{08EFF5A7-C0E1-4186-950E-D1C603800433}" destId="{A1D21775-FC2C-44D7-941C-CF742E468609}" srcOrd="1" destOrd="0" presId="urn:microsoft.com/office/officeart/2018/2/layout/IconVerticalSolidList"/>
    <dgm:cxn modelId="{183CE190-154C-4745-A59E-6F148F53B591}" type="presParOf" srcId="{08EFF5A7-C0E1-4186-950E-D1C603800433}" destId="{9359C474-A23C-4532-91F3-C92C16E9984C}" srcOrd="2" destOrd="0" presId="urn:microsoft.com/office/officeart/2018/2/layout/IconVerticalSolidList"/>
    <dgm:cxn modelId="{E4959BFD-8342-4AD3-90B3-48F3A64D6972}" type="presParOf" srcId="{08EFF5A7-C0E1-4186-950E-D1C603800433}" destId="{3E8180BC-08FE-4D7A-B266-E764F66C8FD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5A44E729-A40D-449C-B7BF-CB9DED86D41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C003E92-2A77-4AC7-842A-00B27C6DF987}">
      <dgm:prSet/>
      <dgm:spPr/>
      <dgm:t>
        <a:bodyPr/>
        <a:lstStyle/>
        <a:p>
          <a:pPr>
            <a:lnSpc>
              <a:spcPct val="100000"/>
            </a:lnSpc>
          </a:pPr>
          <a:r>
            <a:rPr lang="en-US" b="0" i="0" dirty="0"/>
            <a:t>Supports scheduling and sampling of impacted communities.</a:t>
          </a:r>
          <a:endParaRPr lang="en-US" dirty="0"/>
        </a:p>
      </dgm:t>
    </dgm:pt>
    <dgm:pt modelId="{9E9623AB-8A76-485A-84AC-DF3E250B6E99}" type="parTrans" cxnId="{ABE0FE67-4446-4F18-BBA0-1BB9C43F9F6B}">
      <dgm:prSet/>
      <dgm:spPr/>
      <dgm:t>
        <a:bodyPr/>
        <a:lstStyle/>
        <a:p>
          <a:endParaRPr lang="en-US"/>
        </a:p>
      </dgm:t>
    </dgm:pt>
    <dgm:pt modelId="{37121A8C-E3D3-4B71-B875-3E7697EAE45A}" type="sibTrans" cxnId="{ABE0FE67-4446-4F18-BBA0-1BB9C43F9F6B}">
      <dgm:prSet/>
      <dgm:spPr/>
      <dgm:t>
        <a:bodyPr/>
        <a:lstStyle/>
        <a:p>
          <a:endParaRPr lang="en-US"/>
        </a:p>
      </dgm:t>
    </dgm:pt>
    <dgm:pt modelId="{DBCFE554-9905-4FFE-A14B-4A3F09FB5F0C}">
      <dgm:prSet/>
      <dgm:spPr/>
      <dgm:t>
        <a:bodyPr/>
        <a:lstStyle/>
        <a:p>
          <a:pPr>
            <a:lnSpc>
              <a:spcPct val="100000"/>
            </a:lnSpc>
          </a:pPr>
          <a:r>
            <a:rPr lang="en-US" b="0" i="0" dirty="0"/>
            <a:t>Partners with regulatory agencies.</a:t>
          </a:r>
          <a:endParaRPr lang="en-US" dirty="0"/>
        </a:p>
      </dgm:t>
    </dgm:pt>
    <dgm:pt modelId="{1DA98E11-FB4C-470A-8C64-CDA5FE96126A}" type="parTrans" cxnId="{8CABCA3D-69D3-4952-80D4-2AC5340B9FDE}">
      <dgm:prSet/>
      <dgm:spPr/>
      <dgm:t>
        <a:bodyPr/>
        <a:lstStyle/>
        <a:p>
          <a:endParaRPr lang="en-US"/>
        </a:p>
      </dgm:t>
    </dgm:pt>
    <dgm:pt modelId="{0F4A20B5-C31C-4DB4-8FE4-0A89DE53352A}" type="sibTrans" cxnId="{8CABCA3D-69D3-4952-80D4-2AC5340B9FDE}">
      <dgm:prSet/>
      <dgm:spPr/>
      <dgm:t>
        <a:bodyPr/>
        <a:lstStyle/>
        <a:p>
          <a:endParaRPr lang="en-US"/>
        </a:p>
      </dgm:t>
    </dgm:pt>
    <dgm:pt modelId="{63308D3A-C059-4E83-85AA-B8189E35E86E}">
      <dgm:prSet/>
      <dgm:spPr/>
      <dgm:t>
        <a:bodyPr/>
        <a:lstStyle/>
        <a:p>
          <a:pPr>
            <a:lnSpc>
              <a:spcPct val="100000"/>
            </a:lnSpc>
          </a:pPr>
          <a:r>
            <a:rPr lang="en-US" b="0" i="0" dirty="0"/>
            <a:t>Collects and provides analysis of environmental health data.</a:t>
          </a:r>
          <a:endParaRPr lang="en-US" dirty="0"/>
        </a:p>
      </dgm:t>
    </dgm:pt>
    <dgm:pt modelId="{D7D3F143-AAA0-450A-AA0C-E5AA8163BED9}" type="parTrans" cxnId="{645F0492-058C-4401-A589-9EFD1BBAEE8E}">
      <dgm:prSet/>
      <dgm:spPr/>
      <dgm:t>
        <a:bodyPr/>
        <a:lstStyle/>
        <a:p>
          <a:endParaRPr lang="en-US"/>
        </a:p>
      </dgm:t>
    </dgm:pt>
    <dgm:pt modelId="{4EAAE154-60D1-45C9-B2BB-DBFA486AC08D}" type="sibTrans" cxnId="{645F0492-058C-4401-A589-9EFD1BBAEE8E}">
      <dgm:prSet/>
      <dgm:spPr/>
      <dgm:t>
        <a:bodyPr/>
        <a:lstStyle/>
        <a:p>
          <a:endParaRPr lang="en-US"/>
        </a:p>
      </dgm:t>
    </dgm:pt>
    <dgm:pt modelId="{FF413D8F-816F-4EDC-8B76-BF6A92B1ABC2}">
      <dgm:prSet/>
      <dgm:spPr/>
      <dgm:t>
        <a:bodyPr/>
        <a:lstStyle/>
        <a:p>
          <a:pPr>
            <a:lnSpc>
              <a:spcPct val="100000"/>
            </a:lnSpc>
          </a:pPr>
          <a:r>
            <a:rPr lang="en-US" dirty="0"/>
            <a:t>Provides results to those affected.</a:t>
          </a:r>
        </a:p>
      </dgm:t>
    </dgm:pt>
    <dgm:pt modelId="{69C5EE83-FC8E-4E1E-AF07-B1F38BD0D190}" type="parTrans" cxnId="{6A59C34D-9D44-4C61-B51E-726B176FA03C}">
      <dgm:prSet/>
      <dgm:spPr/>
      <dgm:t>
        <a:bodyPr/>
        <a:lstStyle/>
        <a:p>
          <a:endParaRPr lang="en-US"/>
        </a:p>
      </dgm:t>
    </dgm:pt>
    <dgm:pt modelId="{82EC0033-4873-478C-9780-50C805BA794B}" type="sibTrans" cxnId="{6A59C34D-9D44-4C61-B51E-726B176FA03C}">
      <dgm:prSet/>
      <dgm:spPr/>
      <dgm:t>
        <a:bodyPr/>
        <a:lstStyle/>
        <a:p>
          <a:endParaRPr lang="en-US"/>
        </a:p>
      </dgm:t>
    </dgm:pt>
    <dgm:pt modelId="{14D42504-4D10-4E94-88E0-84DE83DE2460}" type="pres">
      <dgm:prSet presAssocID="{5A44E729-A40D-449C-B7BF-CB9DED86D41C}" presName="root" presStyleCnt="0">
        <dgm:presLayoutVars>
          <dgm:dir/>
          <dgm:resizeHandles val="exact"/>
        </dgm:presLayoutVars>
      </dgm:prSet>
      <dgm:spPr/>
    </dgm:pt>
    <dgm:pt modelId="{31F6D544-E0CE-4612-95DB-263CC0B9540F}" type="pres">
      <dgm:prSet presAssocID="{8C003E92-2A77-4AC7-842A-00B27C6DF987}" presName="compNode" presStyleCnt="0"/>
      <dgm:spPr/>
    </dgm:pt>
    <dgm:pt modelId="{B500BA63-1A36-4E80-B797-25499314FF7E}" type="pres">
      <dgm:prSet presAssocID="{8C003E92-2A77-4AC7-842A-00B27C6DF987}" presName="bgRect" presStyleLbl="bgShp" presStyleIdx="0" presStyleCnt="4" custLinFactNeighborX="1471" custLinFactNeighborY="-43"/>
      <dgm:spPr/>
    </dgm:pt>
    <dgm:pt modelId="{7CA5DC5D-AE50-4B65-A847-545FD92CEF18}" type="pres">
      <dgm:prSet presAssocID="{8C003E92-2A77-4AC7-842A-00B27C6DF987}"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est tubes with solid fill"/>
        </a:ext>
      </dgm:extLst>
    </dgm:pt>
    <dgm:pt modelId="{7CFB7DE9-8BB6-4100-906E-54B49BAD0CD6}" type="pres">
      <dgm:prSet presAssocID="{8C003E92-2A77-4AC7-842A-00B27C6DF987}" presName="spaceRect" presStyleCnt="0"/>
      <dgm:spPr/>
    </dgm:pt>
    <dgm:pt modelId="{0709B4A4-0858-4DBA-BE35-E5E423C648AD}" type="pres">
      <dgm:prSet presAssocID="{8C003E92-2A77-4AC7-842A-00B27C6DF987}" presName="parTx" presStyleLbl="revTx" presStyleIdx="0" presStyleCnt="4">
        <dgm:presLayoutVars>
          <dgm:chMax val="0"/>
          <dgm:chPref val="0"/>
        </dgm:presLayoutVars>
      </dgm:prSet>
      <dgm:spPr/>
    </dgm:pt>
    <dgm:pt modelId="{1B289A40-385A-47EA-874B-FCEE8CCD9066}" type="pres">
      <dgm:prSet presAssocID="{37121A8C-E3D3-4B71-B875-3E7697EAE45A}" presName="sibTrans" presStyleCnt="0"/>
      <dgm:spPr/>
    </dgm:pt>
    <dgm:pt modelId="{1307857E-550F-4E54-B955-3C2216A3043D}" type="pres">
      <dgm:prSet presAssocID="{DBCFE554-9905-4FFE-A14B-4A3F09FB5F0C}" presName="compNode" presStyleCnt="0"/>
      <dgm:spPr/>
    </dgm:pt>
    <dgm:pt modelId="{C04D3B2C-789C-4DDF-98B4-1656EF96B6C3}" type="pres">
      <dgm:prSet presAssocID="{DBCFE554-9905-4FFE-A14B-4A3F09FB5F0C}" presName="bgRect" presStyleLbl="bgShp" presStyleIdx="1" presStyleCnt="4"/>
      <dgm:spPr/>
    </dgm:pt>
    <dgm:pt modelId="{B994503C-E20A-4399-85E0-099195D9E4F9}" type="pres">
      <dgm:prSet presAssocID="{DBCFE554-9905-4FFE-A14B-4A3F09FB5F0C}"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eting with solid fill"/>
        </a:ext>
      </dgm:extLst>
    </dgm:pt>
    <dgm:pt modelId="{92CC56FD-ABE6-4213-9425-47083A562502}" type="pres">
      <dgm:prSet presAssocID="{DBCFE554-9905-4FFE-A14B-4A3F09FB5F0C}" presName="spaceRect" presStyleCnt="0"/>
      <dgm:spPr/>
    </dgm:pt>
    <dgm:pt modelId="{0018E943-C6E9-4FBB-A3F2-BD9CC8CD2A17}" type="pres">
      <dgm:prSet presAssocID="{DBCFE554-9905-4FFE-A14B-4A3F09FB5F0C}" presName="parTx" presStyleLbl="revTx" presStyleIdx="1" presStyleCnt="4">
        <dgm:presLayoutVars>
          <dgm:chMax val="0"/>
          <dgm:chPref val="0"/>
        </dgm:presLayoutVars>
      </dgm:prSet>
      <dgm:spPr/>
    </dgm:pt>
    <dgm:pt modelId="{D7F4A61D-FFCD-42BC-8FB9-1D47F02E6400}" type="pres">
      <dgm:prSet presAssocID="{0F4A20B5-C31C-4DB4-8FE4-0A89DE53352A}" presName="sibTrans" presStyleCnt="0"/>
      <dgm:spPr/>
    </dgm:pt>
    <dgm:pt modelId="{CC54B93A-7296-4539-983A-BD6DF1CF2227}" type="pres">
      <dgm:prSet presAssocID="{63308D3A-C059-4E83-85AA-B8189E35E86E}" presName="compNode" presStyleCnt="0"/>
      <dgm:spPr/>
    </dgm:pt>
    <dgm:pt modelId="{30974D3B-2F50-4A0A-A4C8-0AF377902BF0}" type="pres">
      <dgm:prSet presAssocID="{63308D3A-C059-4E83-85AA-B8189E35E86E}" presName="bgRect" presStyleLbl="bgShp" presStyleIdx="2" presStyleCnt="4" custLinFactNeighborY="43"/>
      <dgm:spPr/>
    </dgm:pt>
    <dgm:pt modelId="{8FB63DCB-FE77-4C0B-9F0B-A1834CFB44F2}" type="pres">
      <dgm:prSet presAssocID="{63308D3A-C059-4E83-85AA-B8189E35E86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ocument with solid fill"/>
        </a:ext>
      </dgm:extLst>
    </dgm:pt>
    <dgm:pt modelId="{EA9B7F9E-BE8B-46D7-AE14-91FFB4FD0F9E}" type="pres">
      <dgm:prSet presAssocID="{63308D3A-C059-4E83-85AA-B8189E35E86E}" presName="spaceRect" presStyleCnt="0"/>
      <dgm:spPr/>
    </dgm:pt>
    <dgm:pt modelId="{472DB5BD-B6E5-4567-B726-F544C08B4C47}" type="pres">
      <dgm:prSet presAssocID="{63308D3A-C059-4E83-85AA-B8189E35E86E}" presName="parTx" presStyleLbl="revTx" presStyleIdx="2" presStyleCnt="4">
        <dgm:presLayoutVars>
          <dgm:chMax val="0"/>
          <dgm:chPref val="0"/>
        </dgm:presLayoutVars>
      </dgm:prSet>
      <dgm:spPr/>
    </dgm:pt>
    <dgm:pt modelId="{CB9E4D89-A6B5-4F0A-8D68-1B52FB114F08}" type="pres">
      <dgm:prSet presAssocID="{4EAAE154-60D1-45C9-B2BB-DBFA486AC08D}" presName="sibTrans" presStyleCnt="0"/>
      <dgm:spPr/>
    </dgm:pt>
    <dgm:pt modelId="{7F564BA3-910E-4B3E-B775-0666B69B9761}" type="pres">
      <dgm:prSet presAssocID="{FF413D8F-816F-4EDC-8B76-BF6A92B1ABC2}" presName="compNode" presStyleCnt="0"/>
      <dgm:spPr/>
    </dgm:pt>
    <dgm:pt modelId="{D1CEC35C-E837-4961-A8D3-C88EEEEF428C}" type="pres">
      <dgm:prSet presAssocID="{FF413D8F-816F-4EDC-8B76-BF6A92B1ABC2}" presName="bgRect" presStyleLbl="bgShp" presStyleIdx="3" presStyleCnt="4"/>
      <dgm:spPr/>
    </dgm:pt>
    <dgm:pt modelId="{9230EB41-946C-464E-9E14-A4407A48A53A}" type="pres">
      <dgm:prSet presAssocID="{FF413D8F-816F-4EDC-8B76-BF6A92B1ABC2}"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mark with solid fill"/>
        </a:ext>
      </dgm:extLst>
    </dgm:pt>
    <dgm:pt modelId="{F64C733D-A40C-474D-B0EB-C1105312B39D}" type="pres">
      <dgm:prSet presAssocID="{FF413D8F-816F-4EDC-8B76-BF6A92B1ABC2}" presName="spaceRect" presStyleCnt="0"/>
      <dgm:spPr/>
    </dgm:pt>
    <dgm:pt modelId="{FF4596E8-E200-48A4-B246-89052F640A5C}" type="pres">
      <dgm:prSet presAssocID="{FF413D8F-816F-4EDC-8B76-BF6A92B1ABC2}" presName="parTx" presStyleLbl="revTx" presStyleIdx="3" presStyleCnt="4">
        <dgm:presLayoutVars>
          <dgm:chMax val="0"/>
          <dgm:chPref val="0"/>
        </dgm:presLayoutVars>
      </dgm:prSet>
      <dgm:spPr/>
    </dgm:pt>
  </dgm:ptLst>
  <dgm:cxnLst>
    <dgm:cxn modelId="{8CABCA3D-69D3-4952-80D4-2AC5340B9FDE}" srcId="{5A44E729-A40D-449C-B7BF-CB9DED86D41C}" destId="{DBCFE554-9905-4FFE-A14B-4A3F09FB5F0C}" srcOrd="1" destOrd="0" parTransId="{1DA98E11-FB4C-470A-8C64-CDA5FE96126A}" sibTransId="{0F4A20B5-C31C-4DB4-8FE4-0A89DE53352A}"/>
    <dgm:cxn modelId="{ABE0FE67-4446-4F18-BBA0-1BB9C43F9F6B}" srcId="{5A44E729-A40D-449C-B7BF-CB9DED86D41C}" destId="{8C003E92-2A77-4AC7-842A-00B27C6DF987}" srcOrd="0" destOrd="0" parTransId="{9E9623AB-8A76-485A-84AC-DF3E250B6E99}" sibTransId="{37121A8C-E3D3-4B71-B875-3E7697EAE45A}"/>
    <dgm:cxn modelId="{6A59C34D-9D44-4C61-B51E-726B176FA03C}" srcId="{5A44E729-A40D-449C-B7BF-CB9DED86D41C}" destId="{FF413D8F-816F-4EDC-8B76-BF6A92B1ABC2}" srcOrd="3" destOrd="0" parTransId="{69C5EE83-FC8E-4E1E-AF07-B1F38BD0D190}" sibTransId="{82EC0033-4873-478C-9780-50C805BA794B}"/>
    <dgm:cxn modelId="{6C9B9F6F-6206-41AD-8C3C-87C942A3229C}" type="presOf" srcId="{FF413D8F-816F-4EDC-8B76-BF6A92B1ABC2}" destId="{FF4596E8-E200-48A4-B246-89052F640A5C}" srcOrd="0" destOrd="0" presId="urn:microsoft.com/office/officeart/2018/2/layout/IconVerticalSolidList"/>
    <dgm:cxn modelId="{645F0492-058C-4401-A589-9EFD1BBAEE8E}" srcId="{5A44E729-A40D-449C-B7BF-CB9DED86D41C}" destId="{63308D3A-C059-4E83-85AA-B8189E35E86E}" srcOrd="2" destOrd="0" parTransId="{D7D3F143-AAA0-450A-AA0C-E5AA8163BED9}" sibTransId="{4EAAE154-60D1-45C9-B2BB-DBFA486AC08D}"/>
    <dgm:cxn modelId="{F9B7BE95-8CDB-43C8-8586-D85664EDCC8A}" type="presOf" srcId="{5A44E729-A40D-449C-B7BF-CB9DED86D41C}" destId="{14D42504-4D10-4E94-88E0-84DE83DE2460}" srcOrd="0" destOrd="0" presId="urn:microsoft.com/office/officeart/2018/2/layout/IconVerticalSolidList"/>
    <dgm:cxn modelId="{018365A2-A475-4645-9F8F-88CD58DC18E7}" type="presOf" srcId="{63308D3A-C059-4E83-85AA-B8189E35E86E}" destId="{472DB5BD-B6E5-4567-B726-F544C08B4C47}" srcOrd="0" destOrd="0" presId="urn:microsoft.com/office/officeart/2018/2/layout/IconVerticalSolidList"/>
    <dgm:cxn modelId="{BEC6B5AC-CE53-4318-AEB7-B732BEC9F9AD}" type="presOf" srcId="{8C003E92-2A77-4AC7-842A-00B27C6DF987}" destId="{0709B4A4-0858-4DBA-BE35-E5E423C648AD}" srcOrd="0" destOrd="0" presId="urn:microsoft.com/office/officeart/2018/2/layout/IconVerticalSolidList"/>
    <dgm:cxn modelId="{4F618BB5-6D09-4428-9DAC-D5DEF4B05D67}" type="presOf" srcId="{DBCFE554-9905-4FFE-A14B-4A3F09FB5F0C}" destId="{0018E943-C6E9-4FBB-A3F2-BD9CC8CD2A17}" srcOrd="0" destOrd="0" presId="urn:microsoft.com/office/officeart/2018/2/layout/IconVerticalSolidList"/>
    <dgm:cxn modelId="{C9AEF4FF-24F7-464E-98B4-CFA9B05A33D6}" type="presParOf" srcId="{14D42504-4D10-4E94-88E0-84DE83DE2460}" destId="{31F6D544-E0CE-4612-95DB-263CC0B9540F}" srcOrd="0" destOrd="0" presId="urn:microsoft.com/office/officeart/2018/2/layout/IconVerticalSolidList"/>
    <dgm:cxn modelId="{7DC65BA1-03A7-402D-B7C8-82C21E117F70}" type="presParOf" srcId="{31F6D544-E0CE-4612-95DB-263CC0B9540F}" destId="{B500BA63-1A36-4E80-B797-25499314FF7E}" srcOrd="0" destOrd="0" presId="urn:microsoft.com/office/officeart/2018/2/layout/IconVerticalSolidList"/>
    <dgm:cxn modelId="{AB579937-E956-46DE-8A89-90A3D883DC01}" type="presParOf" srcId="{31F6D544-E0CE-4612-95DB-263CC0B9540F}" destId="{7CA5DC5D-AE50-4B65-A847-545FD92CEF18}" srcOrd="1" destOrd="0" presId="urn:microsoft.com/office/officeart/2018/2/layout/IconVerticalSolidList"/>
    <dgm:cxn modelId="{799D4421-0321-4F58-A1FA-794AB7E0E057}" type="presParOf" srcId="{31F6D544-E0CE-4612-95DB-263CC0B9540F}" destId="{7CFB7DE9-8BB6-4100-906E-54B49BAD0CD6}" srcOrd="2" destOrd="0" presId="urn:microsoft.com/office/officeart/2018/2/layout/IconVerticalSolidList"/>
    <dgm:cxn modelId="{A98447CC-6E4E-4DB7-B03E-4C1392333709}" type="presParOf" srcId="{31F6D544-E0CE-4612-95DB-263CC0B9540F}" destId="{0709B4A4-0858-4DBA-BE35-E5E423C648AD}" srcOrd="3" destOrd="0" presId="urn:microsoft.com/office/officeart/2018/2/layout/IconVerticalSolidList"/>
    <dgm:cxn modelId="{E1C5C4B1-0A48-411C-BD87-5DE76C592816}" type="presParOf" srcId="{14D42504-4D10-4E94-88E0-84DE83DE2460}" destId="{1B289A40-385A-47EA-874B-FCEE8CCD9066}" srcOrd="1" destOrd="0" presId="urn:microsoft.com/office/officeart/2018/2/layout/IconVerticalSolidList"/>
    <dgm:cxn modelId="{07E9B716-6F3A-4FA0-9209-715E01C6EBDC}" type="presParOf" srcId="{14D42504-4D10-4E94-88E0-84DE83DE2460}" destId="{1307857E-550F-4E54-B955-3C2216A3043D}" srcOrd="2" destOrd="0" presId="urn:microsoft.com/office/officeart/2018/2/layout/IconVerticalSolidList"/>
    <dgm:cxn modelId="{0D25DAC1-DD32-47FC-AAEB-97E73D8A2F22}" type="presParOf" srcId="{1307857E-550F-4E54-B955-3C2216A3043D}" destId="{C04D3B2C-789C-4DDF-98B4-1656EF96B6C3}" srcOrd="0" destOrd="0" presId="urn:microsoft.com/office/officeart/2018/2/layout/IconVerticalSolidList"/>
    <dgm:cxn modelId="{43CBDAAE-4F8B-4A68-BEAC-7F3AC0CBD83B}" type="presParOf" srcId="{1307857E-550F-4E54-B955-3C2216A3043D}" destId="{B994503C-E20A-4399-85E0-099195D9E4F9}" srcOrd="1" destOrd="0" presId="urn:microsoft.com/office/officeart/2018/2/layout/IconVerticalSolidList"/>
    <dgm:cxn modelId="{346230C5-F2AE-4A84-B343-7A14C6015DBF}" type="presParOf" srcId="{1307857E-550F-4E54-B955-3C2216A3043D}" destId="{92CC56FD-ABE6-4213-9425-47083A562502}" srcOrd="2" destOrd="0" presId="urn:microsoft.com/office/officeart/2018/2/layout/IconVerticalSolidList"/>
    <dgm:cxn modelId="{CEAB52A4-CF67-4025-BA5D-43DD4336B072}" type="presParOf" srcId="{1307857E-550F-4E54-B955-3C2216A3043D}" destId="{0018E943-C6E9-4FBB-A3F2-BD9CC8CD2A17}" srcOrd="3" destOrd="0" presId="urn:microsoft.com/office/officeart/2018/2/layout/IconVerticalSolidList"/>
    <dgm:cxn modelId="{913F6E3F-8390-4526-9DD4-A67519BED4CC}" type="presParOf" srcId="{14D42504-4D10-4E94-88E0-84DE83DE2460}" destId="{D7F4A61D-FFCD-42BC-8FB9-1D47F02E6400}" srcOrd="3" destOrd="0" presId="urn:microsoft.com/office/officeart/2018/2/layout/IconVerticalSolidList"/>
    <dgm:cxn modelId="{5B66DBB7-2CE9-4DB5-8AEC-8988B7631B63}" type="presParOf" srcId="{14D42504-4D10-4E94-88E0-84DE83DE2460}" destId="{CC54B93A-7296-4539-983A-BD6DF1CF2227}" srcOrd="4" destOrd="0" presId="urn:microsoft.com/office/officeart/2018/2/layout/IconVerticalSolidList"/>
    <dgm:cxn modelId="{147FE66F-20D7-43EC-9DB3-ECD02FDBA0BD}" type="presParOf" srcId="{CC54B93A-7296-4539-983A-BD6DF1CF2227}" destId="{30974D3B-2F50-4A0A-A4C8-0AF377902BF0}" srcOrd="0" destOrd="0" presId="urn:microsoft.com/office/officeart/2018/2/layout/IconVerticalSolidList"/>
    <dgm:cxn modelId="{62B9BA8F-58D9-484A-854A-A49A44BCDFA6}" type="presParOf" srcId="{CC54B93A-7296-4539-983A-BD6DF1CF2227}" destId="{8FB63DCB-FE77-4C0B-9F0B-A1834CFB44F2}" srcOrd="1" destOrd="0" presId="urn:microsoft.com/office/officeart/2018/2/layout/IconVerticalSolidList"/>
    <dgm:cxn modelId="{D5202E52-C8BB-4D5E-8F5D-355B1ECEB204}" type="presParOf" srcId="{CC54B93A-7296-4539-983A-BD6DF1CF2227}" destId="{EA9B7F9E-BE8B-46D7-AE14-91FFB4FD0F9E}" srcOrd="2" destOrd="0" presId="urn:microsoft.com/office/officeart/2018/2/layout/IconVerticalSolidList"/>
    <dgm:cxn modelId="{461B9CB4-D012-4A07-B3CF-5C4B37ED627E}" type="presParOf" srcId="{CC54B93A-7296-4539-983A-BD6DF1CF2227}" destId="{472DB5BD-B6E5-4567-B726-F544C08B4C47}" srcOrd="3" destOrd="0" presId="urn:microsoft.com/office/officeart/2018/2/layout/IconVerticalSolidList"/>
    <dgm:cxn modelId="{C3695F97-FA0A-4E74-BC36-3F08AE56C254}" type="presParOf" srcId="{14D42504-4D10-4E94-88E0-84DE83DE2460}" destId="{CB9E4D89-A6B5-4F0A-8D68-1B52FB114F08}" srcOrd="5" destOrd="0" presId="urn:microsoft.com/office/officeart/2018/2/layout/IconVerticalSolidList"/>
    <dgm:cxn modelId="{3BB7EB0B-58FB-4468-B0D0-FBA84531216A}" type="presParOf" srcId="{14D42504-4D10-4E94-88E0-84DE83DE2460}" destId="{7F564BA3-910E-4B3E-B775-0666B69B9761}" srcOrd="6" destOrd="0" presId="urn:microsoft.com/office/officeart/2018/2/layout/IconVerticalSolidList"/>
    <dgm:cxn modelId="{0AE9F7C2-CC7F-45C9-8EB4-F9C7015BE27C}" type="presParOf" srcId="{7F564BA3-910E-4B3E-B775-0666B69B9761}" destId="{D1CEC35C-E837-4961-A8D3-C88EEEEF428C}" srcOrd="0" destOrd="0" presId="urn:microsoft.com/office/officeart/2018/2/layout/IconVerticalSolidList"/>
    <dgm:cxn modelId="{64CC3F44-604C-44E7-A592-98D122336601}" type="presParOf" srcId="{7F564BA3-910E-4B3E-B775-0666B69B9761}" destId="{9230EB41-946C-464E-9E14-A4407A48A53A}" srcOrd="1" destOrd="0" presId="urn:microsoft.com/office/officeart/2018/2/layout/IconVerticalSolidList"/>
    <dgm:cxn modelId="{32D76CE1-A3FD-48A3-8785-9A12CAC43056}" type="presParOf" srcId="{7F564BA3-910E-4B3E-B775-0666B69B9761}" destId="{F64C733D-A40C-474D-B0EB-C1105312B39D}" srcOrd="2" destOrd="0" presId="urn:microsoft.com/office/officeart/2018/2/layout/IconVerticalSolidList"/>
    <dgm:cxn modelId="{E06A8E32-F299-4A32-905B-AB4B93DB9FB7}" type="presParOf" srcId="{7F564BA3-910E-4B3E-B775-0666B69B9761}" destId="{FF4596E8-E200-48A4-B246-89052F640A5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E0ABE-89DF-4F87-A1B9-B0B993C7D518}">
      <dsp:nvSpPr>
        <dsp:cNvPr id="0" name=""/>
        <dsp:cNvSpPr/>
      </dsp:nvSpPr>
      <dsp:spPr>
        <a:xfrm>
          <a:off x="0" y="738660"/>
          <a:ext cx="5845599" cy="519479"/>
        </a:xfrm>
        <a:prstGeom prst="rect">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Chemical Planning and Response</a:t>
          </a:r>
          <a:r>
            <a:rPr lang="en-US" sz="2400" kern="1200">
              <a:latin typeface="Calibri Light" panose="020F0302020204030204"/>
            </a:rPr>
            <a:t> </a:t>
          </a:r>
          <a:endParaRPr lang="en-US" sz="2400" kern="1200"/>
        </a:p>
      </dsp:txBody>
      <dsp:txXfrm>
        <a:off x="0" y="738660"/>
        <a:ext cx="5845599" cy="519479"/>
      </dsp:txXfrm>
    </dsp:sp>
    <dsp:sp modelId="{702A6251-24C9-4C5A-B4F6-8F28A50C963B}">
      <dsp:nvSpPr>
        <dsp:cNvPr id="0" name=""/>
        <dsp:cNvSpPr/>
      </dsp:nvSpPr>
      <dsp:spPr>
        <a:xfrm>
          <a:off x="0" y="1327260"/>
          <a:ext cx="5845599" cy="519479"/>
        </a:xfrm>
        <a:prstGeom prst="rect">
          <a:avLst/>
        </a:prstGeom>
        <a:solidFill>
          <a:srgbClr val="57AE7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Toxicology and Assessment</a:t>
          </a:r>
        </a:p>
      </dsp:txBody>
      <dsp:txXfrm>
        <a:off x="0" y="1327260"/>
        <a:ext cx="5845599" cy="519479"/>
      </dsp:txXfrm>
    </dsp:sp>
    <dsp:sp modelId="{0E4B697A-962F-423F-BF2C-8BCE03A831EE}">
      <dsp:nvSpPr>
        <dsp:cNvPr id="0" name=""/>
        <dsp:cNvSpPr/>
      </dsp:nvSpPr>
      <dsp:spPr>
        <a:xfrm>
          <a:off x="0" y="1919991"/>
          <a:ext cx="5845599" cy="519479"/>
        </a:xfrm>
        <a:prstGeom prst="rect">
          <a:avLst/>
        </a:prstGeom>
        <a:solidFill>
          <a:srgbClr val="8FC36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Community Education and Outreach</a:t>
          </a:r>
          <a:r>
            <a:rPr lang="en-US" sz="2400" kern="1200" dirty="0">
              <a:latin typeface="Calibri Light" panose="020F0302020204030204"/>
            </a:rPr>
            <a:t> </a:t>
          </a:r>
          <a:endParaRPr lang="en-US" sz="2400" kern="1200" dirty="0"/>
        </a:p>
      </dsp:txBody>
      <dsp:txXfrm>
        <a:off x="0" y="1919991"/>
        <a:ext cx="5845599" cy="519479"/>
      </dsp:txXfrm>
    </dsp:sp>
    <dsp:sp modelId="{327F706E-F9F7-4A10-92BE-D7D857AFC890}">
      <dsp:nvSpPr>
        <dsp:cNvPr id="0" name=""/>
        <dsp:cNvSpPr/>
      </dsp:nvSpPr>
      <dsp:spPr>
        <a:xfrm>
          <a:off x="0" y="2504460"/>
          <a:ext cx="5845599" cy="519479"/>
        </a:xfrm>
        <a:prstGeom prst="rect">
          <a:avLst/>
        </a:prstGeom>
        <a:solidFill>
          <a:srgbClr val="F3712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Environmental Health Surveillance</a:t>
          </a:r>
        </a:p>
      </dsp:txBody>
      <dsp:txXfrm>
        <a:off x="0" y="2504460"/>
        <a:ext cx="5845599" cy="519479"/>
      </dsp:txXfrm>
    </dsp:sp>
    <dsp:sp modelId="{C5573D85-9A28-4232-8F9A-83AAE5BA9BC3}">
      <dsp:nvSpPr>
        <dsp:cNvPr id="0" name=""/>
        <dsp:cNvSpPr/>
      </dsp:nvSpPr>
      <dsp:spPr>
        <a:xfrm>
          <a:off x="0" y="3093060"/>
          <a:ext cx="5845599" cy="519479"/>
        </a:xfrm>
        <a:prstGeom prst="rect">
          <a:avLst/>
        </a:prstGeom>
        <a:solidFill>
          <a:srgbClr val="EE853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Biomonitoring, Epidemiology and Response</a:t>
          </a:r>
        </a:p>
      </dsp:txBody>
      <dsp:txXfrm>
        <a:off x="0" y="3093060"/>
        <a:ext cx="5845599" cy="519479"/>
      </dsp:txXfrm>
    </dsp:sp>
    <dsp:sp modelId="{F78FD851-8C5F-443C-BE40-2A6042B6BB83}">
      <dsp:nvSpPr>
        <dsp:cNvPr id="0" name=""/>
        <dsp:cNvSpPr/>
      </dsp:nvSpPr>
      <dsp:spPr>
        <a:xfrm>
          <a:off x="0" y="3681660"/>
          <a:ext cx="5845599" cy="519479"/>
        </a:xfrm>
        <a:prstGeom prst="rect">
          <a:avLst/>
        </a:prstGeom>
        <a:solidFill>
          <a:srgbClr val="F2A16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Environmental Epidemiology and Analytics</a:t>
          </a:r>
          <a:r>
            <a:rPr lang="en-US" sz="2400" kern="1200">
              <a:latin typeface="Calibri Light" panose="020F0302020204030204"/>
            </a:rPr>
            <a:t> </a:t>
          </a:r>
          <a:endParaRPr lang="en-US" sz="2400" kern="1200"/>
        </a:p>
      </dsp:txBody>
      <dsp:txXfrm>
        <a:off x="0" y="3681660"/>
        <a:ext cx="5845599" cy="519479"/>
      </dsp:txXfrm>
    </dsp:sp>
    <dsp:sp modelId="{91C945EE-864D-4DF6-85B0-8935BDF44B26}">
      <dsp:nvSpPr>
        <dsp:cNvPr id="0" name=""/>
        <dsp:cNvSpPr/>
      </dsp:nvSpPr>
      <dsp:spPr>
        <a:xfrm>
          <a:off x="0" y="4270260"/>
          <a:ext cx="5845599" cy="519479"/>
        </a:xfrm>
        <a:prstGeom prst="rect">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Residential Environmental Services</a:t>
          </a:r>
        </a:p>
      </dsp:txBody>
      <dsp:txXfrm>
        <a:off x="0" y="4270260"/>
        <a:ext cx="5845599" cy="519479"/>
      </dsp:txXfrm>
    </dsp:sp>
    <dsp:sp modelId="{739E149B-6651-46A7-BF00-D257F278B271}">
      <dsp:nvSpPr>
        <dsp:cNvPr id="0" name=""/>
        <dsp:cNvSpPr/>
      </dsp:nvSpPr>
      <dsp:spPr>
        <a:xfrm>
          <a:off x="0" y="4858860"/>
          <a:ext cx="5845599" cy="519479"/>
        </a:xfrm>
        <a:prstGeom prst="rect">
          <a:avLst/>
        </a:prstGeom>
        <a:solidFill>
          <a:schemeClr val="accent5">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Lead Certification and Compliance Assurance</a:t>
          </a:r>
          <a:r>
            <a:rPr lang="en-US" sz="2400" kern="1200">
              <a:latin typeface="Calibri Light" panose="020F0302020204030204"/>
            </a:rPr>
            <a:t> </a:t>
          </a:r>
          <a:endParaRPr lang="en-US" sz="2400" kern="1200"/>
        </a:p>
      </dsp:txBody>
      <dsp:txXfrm>
        <a:off x="0" y="4858860"/>
        <a:ext cx="5845599" cy="519479"/>
      </dsp:txXfrm>
    </dsp:sp>
    <dsp:sp modelId="{AD8BFFCA-322D-4BA4-BE25-1A87EAB98D50}">
      <dsp:nvSpPr>
        <dsp:cNvPr id="0" name=""/>
        <dsp:cNvSpPr/>
      </dsp:nvSpPr>
      <dsp:spPr>
        <a:xfrm>
          <a:off x="0" y="5447460"/>
          <a:ext cx="5845599" cy="519479"/>
        </a:xfrm>
        <a:prstGeom prst="rect">
          <a:avLst/>
        </a:prstGeom>
        <a:solidFill>
          <a:srgbClr val="6D91D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Care Coordination</a:t>
          </a:r>
        </a:p>
      </dsp:txBody>
      <dsp:txXfrm>
        <a:off x="0" y="5447460"/>
        <a:ext cx="5845599" cy="5194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CBAE8-BC28-46F9-B873-8AA84997C2F0}">
      <dsp:nvSpPr>
        <dsp:cNvPr id="0" name=""/>
        <dsp:cNvSpPr/>
      </dsp:nvSpPr>
      <dsp:spPr>
        <a:xfrm>
          <a:off x="0" y="2124"/>
          <a:ext cx="5181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7F211-DF86-4B4C-81B8-744279DB2FC7}">
      <dsp:nvSpPr>
        <dsp:cNvPr id="0" name=""/>
        <dsp:cNvSpPr/>
      </dsp:nvSpPr>
      <dsp:spPr>
        <a:xfrm>
          <a:off x="0" y="2124"/>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en-US" sz="3200" b="0" i="0" u="none" kern="1200"/>
            <a:t>Environmental Data Summary and Risk Assessment</a:t>
          </a:r>
          <a:endParaRPr lang="en-US" sz="3200" kern="1200"/>
        </a:p>
      </dsp:txBody>
      <dsp:txXfrm>
        <a:off x="0" y="2124"/>
        <a:ext cx="5181600" cy="1449029"/>
      </dsp:txXfrm>
    </dsp:sp>
    <dsp:sp modelId="{B296B77D-52B0-473C-BC8B-71B63E30547C}">
      <dsp:nvSpPr>
        <dsp:cNvPr id="0" name=""/>
        <dsp:cNvSpPr/>
      </dsp:nvSpPr>
      <dsp:spPr>
        <a:xfrm>
          <a:off x="0" y="1451154"/>
          <a:ext cx="518160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59CA7-C255-4A0C-AD83-02D969B55041}">
      <dsp:nvSpPr>
        <dsp:cNvPr id="0" name=""/>
        <dsp:cNvSpPr/>
      </dsp:nvSpPr>
      <dsp:spPr>
        <a:xfrm>
          <a:off x="0" y="1451154"/>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en-US" sz="3200" b="0" i="0" u="none" kern="1200" dirty="0"/>
            <a:t>Epidemiological Data</a:t>
          </a:r>
          <a:endParaRPr lang="en-US" sz="3200" kern="1200" dirty="0"/>
        </a:p>
      </dsp:txBody>
      <dsp:txXfrm>
        <a:off x="0" y="1451154"/>
        <a:ext cx="5181600" cy="1449029"/>
      </dsp:txXfrm>
    </dsp:sp>
    <dsp:sp modelId="{82FF634A-D8ED-4396-91E9-69533627414F}">
      <dsp:nvSpPr>
        <dsp:cNvPr id="0" name=""/>
        <dsp:cNvSpPr/>
      </dsp:nvSpPr>
      <dsp:spPr>
        <a:xfrm>
          <a:off x="0" y="2900183"/>
          <a:ext cx="51816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641A5-63C8-40C1-BC46-CF7FD391F088}">
      <dsp:nvSpPr>
        <dsp:cNvPr id="0" name=""/>
        <dsp:cNvSpPr/>
      </dsp:nvSpPr>
      <dsp:spPr>
        <a:xfrm>
          <a:off x="0" y="2900183"/>
          <a:ext cx="5181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en-US" sz="3200" b="0" i="0" u="none" kern="1200"/>
            <a:t>Mapping and Spatial Data Analysis</a:t>
          </a:r>
          <a:endParaRPr lang="en-US" sz="3200" kern="1200"/>
        </a:p>
      </dsp:txBody>
      <dsp:txXfrm>
        <a:off x="0" y="2900183"/>
        <a:ext cx="5181600" cy="14490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FFCBA-A34B-4B0D-9C71-497BEFDBD75E}">
      <dsp:nvSpPr>
        <dsp:cNvPr id="0" name=""/>
        <dsp:cNvSpPr/>
      </dsp:nvSpPr>
      <dsp:spPr>
        <a:xfrm>
          <a:off x="0" y="2152"/>
          <a:ext cx="7218947" cy="1090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5182B2-B559-4407-B651-F55B57C267E2}">
      <dsp:nvSpPr>
        <dsp:cNvPr id="0" name=""/>
        <dsp:cNvSpPr/>
      </dsp:nvSpPr>
      <dsp:spPr>
        <a:xfrm>
          <a:off x="329967" y="247582"/>
          <a:ext cx="599940" cy="59994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19FBF-532F-4B96-9A4C-378567026187}">
      <dsp:nvSpPr>
        <dsp:cNvPr id="0" name=""/>
        <dsp:cNvSpPr/>
      </dsp:nvSpPr>
      <dsp:spPr>
        <a:xfrm>
          <a:off x="1259875" y="2152"/>
          <a:ext cx="5959071" cy="109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43" tIns="115443" rIns="115443" bIns="115443" numCol="1" spcCol="1270" anchor="ctr" anchorCtr="0">
          <a:noAutofit/>
        </a:bodyPr>
        <a:lstStyle/>
        <a:p>
          <a:pPr marL="0" lvl="0" indent="0" algn="l" defTabSz="800100">
            <a:lnSpc>
              <a:spcPct val="100000"/>
            </a:lnSpc>
            <a:spcBef>
              <a:spcPct val="0"/>
            </a:spcBef>
            <a:spcAft>
              <a:spcPct val="35000"/>
            </a:spcAft>
            <a:buNone/>
          </a:pPr>
          <a:r>
            <a:rPr lang="en-US" sz="1800" b="0" i="0" kern="1200">
              <a:latin typeface="+mn-lt"/>
            </a:rPr>
            <a:t>Creates and distributes public health educational materials</a:t>
          </a:r>
          <a:r>
            <a:rPr lang="en-US" sz="1800" kern="1200">
              <a:latin typeface="+mn-lt"/>
            </a:rPr>
            <a:t> to individuals.</a:t>
          </a:r>
        </a:p>
      </dsp:txBody>
      <dsp:txXfrm>
        <a:off x="1259875" y="2152"/>
        <a:ext cx="5959071" cy="1090801"/>
      </dsp:txXfrm>
    </dsp:sp>
    <dsp:sp modelId="{19A165CD-F192-48F6-8BD5-299ED433BFBB}">
      <dsp:nvSpPr>
        <dsp:cNvPr id="0" name=""/>
        <dsp:cNvSpPr/>
      </dsp:nvSpPr>
      <dsp:spPr>
        <a:xfrm>
          <a:off x="0" y="1365653"/>
          <a:ext cx="7218947" cy="1090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730D77-8594-46B5-AEDA-7DD807C78465}">
      <dsp:nvSpPr>
        <dsp:cNvPr id="0" name=""/>
        <dsp:cNvSpPr/>
      </dsp:nvSpPr>
      <dsp:spPr>
        <a:xfrm>
          <a:off x="329967" y="1611083"/>
          <a:ext cx="599940" cy="59994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B5BAF4-3C52-4C03-90F4-755F173FCB1C}">
      <dsp:nvSpPr>
        <dsp:cNvPr id="0" name=""/>
        <dsp:cNvSpPr/>
      </dsp:nvSpPr>
      <dsp:spPr>
        <a:xfrm>
          <a:off x="1259875" y="1365653"/>
          <a:ext cx="5959071" cy="109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43" tIns="115443" rIns="115443" bIns="115443"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mn-lt"/>
            </a:rPr>
            <a:t>Craft incident-specific products for use by response teams.</a:t>
          </a:r>
        </a:p>
      </dsp:txBody>
      <dsp:txXfrm>
        <a:off x="1259875" y="1365653"/>
        <a:ext cx="5959071" cy="1090801"/>
      </dsp:txXfrm>
    </dsp:sp>
    <dsp:sp modelId="{C04D3B2C-789C-4DDF-98B4-1656EF96B6C3}">
      <dsp:nvSpPr>
        <dsp:cNvPr id="0" name=""/>
        <dsp:cNvSpPr/>
      </dsp:nvSpPr>
      <dsp:spPr>
        <a:xfrm>
          <a:off x="0" y="2729155"/>
          <a:ext cx="7218947" cy="1090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4503C-E20A-4399-85E0-099195D9E4F9}">
      <dsp:nvSpPr>
        <dsp:cNvPr id="0" name=""/>
        <dsp:cNvSpPr/>
      </dsp:nvSpPr>
      <dsp:spPr>
        <a:xfrm>
          <a:off x="329967" y="2974585"/>
          <a:ext cx="599940" cy="59994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8E943-C6E9-4FBB-A3F2-BD9CC8CD2A17}">
      <dsp:nvSpPr>
        <dsp:cNvPr id="0" name=""/>
        <dsp:cNvSpPr/>
      </dsp:nvSpPr>
      <dsp:spPr>
        <a:xfrm>
          <a:off x="1259875" y="2729155"/>
          <a:ext cx="5959071" cy="109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43" tIns="115443" rIns="115443" bIns="115443" numCol="1" spcCol="1270" anchor="ctr" anchorCtr="0">
          <a:noAutofit/>
        </a:bodyPr>
        <a:lstStyle/>
        <a:p>
          <a:pPr marL="0" lvl="0" indent="0" algn="l" defTabSz="800100">
            <a:lnSpc>
              <a:spcPct val="100000"/>
            </a:lnSpc>
            <a:spcBef>
              <a:spcPct val="0"/>
            </a:spcBef>
            <a:spcAft>
              <a:spcPct val="35000"/>
            </a:spcAft>
            <a:buNone/>
          </a:pPr>
          <a:r>
            <a:rPr lang="en-US" sz="1800" b="0" i="0" kern="1200">
              <a:latin typeface="+mn-lt"/>
            </a:rPr>
            <a:t>Plans, attends and coordinates community outreach events</a:t>
          </a:r>
          <a:r>
            <a:rPr lang="en-US" sz="1800" kern="1200">
              <a:latin typeface="+mn-lt"/>
            </a:rPr>
            <a:t> to educate individuals or small groups on environmental health related messaging.</a:t>
          </a:r>
        </a:p>
      </dsp:txBody>
      <dsp:txXfrm>
        <a:off x="1259875" y="2729155"/>
        <a:ext cx="5959071" cy="1090801"/>
      </dsp:txXfrm>
    </dsp:sp>
    <dsp:sp modelId="{4B0440EC-EAF0-4BBE-A8F7-54B14D444C5E}">
      <dsp:nvSpPr>
        <dsp:cNvPr id="0" name=""/>
        <dsp:cNvSpPr/>
      </dsp:nvSpPr>
      <dsp:spPr>
        <a:xfrm>
          <a:off x="0" y="4092656"/>
          <a:ext cx="7218947" cy="10908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21775-FC2C-44D7-941C-CF742E468609}">
      <dsp:nvSpPr>
        <dsp:cNvPr id="0" name=""/>
        <dsp:cNvSpPr/>
      </dsp:nvSpPr>
      <dsp:spPr>
        <a:xfrm>
          <a:off x="329967" y="4338086"/>
          <a:ext cx="599940" cy="59994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8180BC-08FE-4D7A-B266-E764F66C8FD5}">
      <dsp:nvSpPr>
        <dsp:cNvPr id="0" name=""/>
        <dsp:cNvSpPr/>
      </dsp:nvSpPr>
      <dsp:spPr>
        <a:xfrm>
          <a:off x="1259875" y="4092656"/>
          <a:ext cx="5959071" cy="109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443" tIns="115443" rIns="115443" bIns="115443" numCol="1" spcCol="1270" anchor="ctr" anchorCtr="0">
          <a:noAutofit/>
        </a:bodyPr>
        <a:lstStyle/>
        <a:p>
          <a:pPr marL="0" lvl="0" indent="0" algn="l" defTabSz="800100">
            <a:lnSpc>
              <a:spcPct val="100000"/>
            </a:lnSpc>
            <a:spcBef>
              <a:spcPct val="0"/>
            </a:spcBef>
            <a:spcAft>
              <a:spcPct val="35000"/>
            </a:spcAft>
            <a:buNone/>
          </a:pPr>
          <a:r>
            <a:rPr lang="en-US" sz="1800" b="0" i="0" kern="1200" dirty="0">
              <a:latin typeface="+mn-lt"/>
            </a:rPr>
            <a:t>Connects response partners to community partners.</a:t>
          </a:r>
          <a:endParaRPr lang="en-US" sz="1500" kern="1200" dirty="0">
            <a:latin typeface="+mn-lt"/>
          </a:endParaRPr>
        </a:p>
      </dsp:txBody>
      <dsp:txXfrm>
        <a:off x="1259875" y="4092656"/>
        <a:ext cx="5959071" cy="10908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0BA63-1A36-4E80-B797-25499314FF7E}">
      <dsp:nvSpPr>
        <dsp:cNvPr id="0" name=""/>
        <dsp:cNvSpPr/>
      </dsp:nvSpPr>
      <dsp:spPr>
        <a:xfrm>
          <a:off x="0" y="27925"/>
          <a:ext cx="5672769"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5DC5D-AE50-4B65-A847-545FD92CEF18}">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09B4A4-0858-4DBA-BE35-E5E423C648AD}">
      <dsp:nvSpPr>
        <dsp:cNvPr id="0" name=""/>
        <dsp:cNvSpPr/>
      </dsp:nvSpPr>
      <dsp:spPr>
        <a:xfrm>
          <a:off x="1435590" y="531"/>
          <a:ext cx="423717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b="0" i="0" kern="1200" dirty="0"/>
            <a:t>Certified Professional Emergency Manager (PEM) staff.</a:t>
          </a:r>
          <a:endParaRPr lang="en-US" sz="2300" kern="1200" dirty="0"/>
        </a:p>
      </dsp:txBody>
      <dsp:txXfrm>
        <a:off x="1435590" y="531"/>
        <a:ext cx="4237178" cy="1242935"/>
      </dsp:txXfrm>
    </dsp:sp>
    <dsp:sp modelId="{C04D3B2C-789C-4DDF-98B4-1656EF96B6C3}">
      <dsp:nvSpPr>
        <dsp:cNvPr id="0" name=""/>
        <dsp:cNvSpPr/>
      </dsp:nvSpPr>
      <dsp:spPr>
        <a:xfrm>
          <a:off x="0" y="1554201"/>
          <a:ext cx="5672769"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4503C-E20A-4399-85E0-099195D9E4F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8E943-C6E9-4FBB-A3F2-BD9CC8CD2A17}">
      <dsp:nvSpPr>
        <dsp:cNvPr id="0" name=""/>
        <dsp:cNvSpPr/>
      </dsp:nvSpPr>
      <dsp:spPr>
        <a:xfrm>
          <a:off x="1435590" y="1554201"/>
          <a:ext cx="423717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b="0" i="0" kern="1200" dirty="0"/>
            <a:t>Emergency operations center support.</a:t>
          </a:r>
          <a:endParaRPr lang="en-US" sz="2300" kern="1200" dirty="0"/>
        </a:p>
      </dsp:txBody>
      <dsp:txXfrm>
        <a:off x="1435590" y="1554201"/>
        <a:ext cx="4237178" cy="1242935"/>
      </dsp:txXfrm>
    </dsp:sp>
    <dsp:sp modelId="{4B0440EC-EAF0-4BBE-A8F7-54B14D444C5E}">
      <dsp:nvSpPr>
        <dsp:cNvPr id="0" name=""/>
        <dsp:cNvSpPr/>
      </dsp:nvSpPr>
      <dsp:spPr>
        <a:xfrm>
          <a:off x="0" y="3107870"/>
          <a:ext cx="5672769"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21775-FC2C-44D7-941C-CF742E468609}">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8180BC-08FE-4D7A-B266-E764F66C8FD5}">
      <dsp:nvSpPr>
        <dsp:cNvPr id="0" name=""/>
        <dsp:cNvSpPr/>
      </dsp:nvSpPr>
      <dsp:spPr>
        <a:xfrm>
          <a:off x="1435590" y="3107870"/>
          <a:ext cx="423717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b="0" i="0" kern="1200" dirty="0"/>
            <a:t>Incident action plan development.</a:t>
          </a:r>
          <a:endParaRPr lang="en-US" sz="2300" kern="1200" dirty="0"/>
        </a:p>
      </dsp:txBody>
      <dsp:txXfrm>
        <a:off x="1435590" y="3107870"/>
        <a:ext cx="4237178" cy="12429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47A15-E7FF-4040-86B6-2F964DE7D23E}">
      <dsp:nvSpPr>
        <dsp:cNvPr id="0" name=""/>
        <dsp:cNvSpPr/>
      </dsp:nvSpPr>
      <dsp:spPr>
        <a:xfrm>
          <a:off x="0" y="377947"/>
          <a:ext cx="11622505" cy="6300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A4A2E47-026A-46E1-BEE6-D88EA73F9953}">
      <dsp:nvSpPr>
        <dsp:cNvPr id="0" name=""/>
        <dsp:cNvSpPr/>
      </dsp:nvSpPr>
      <dsp:spPr>
        <a:xfrm>
          <a:off x="581125" y="8947"/>
          <a:ext cx="8135753" cy="7380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7512" tIns="0" rIns="307512" bIns="0" numCol="1" spcCol="1270" anchor="ctr" anchorCtr="0">
          <a:noAutofit/>
        </a:bodyPr>
        <a:lstStyle/>
        <a:p>
          <a:pPr marL="0" lvl="0" indent="0" algn="l" defTabSz="1111250">
            <a:lnSpc>
              <a:spcPct val="90000"/>
            </a:lnSpc>
            <a:spcBef>
              <a:spcPct val="0"/>
            </a:spcBef>
            <a:spcAft>
              <a:spcPct val="35000"/>
            </a:spcAft>
            <a:buNone/>
          </a:pPr>
          <a:r>
            <a:rPr lang="en-US" sz="2500" b="0" i="0" kern="1200" dirty="0"/>
            <a:t>Long-term sampling efforts.</a:t>
          </a:r>
          <a:endParaRPr lang="en-US" sz="2500" kern="1200" dirty="0"/>
        </a:p>
      </dsp:txBody>
      <dsp:txXfrm>
        <a:off x="617151" y="44973"/>
        <a:ext cx="8063701" cy="665948"/>
      </dsp:txXfrm>
    </dsp:sp>
    <dsp:sp modelId="{03D8CA83-574F-420C-9DCC-9AC71B2FCA0F}">
      <dsp:nvSpPr>
        <dsp:cNvPr id="0" name=""/>
        <dsp:cNvSpPr/>
      </dsp:nvSpPr>
      <dsp:spPr>
        <a:xfrm>
          <a:off x="0" y="1511947"/>
          <a:ext cx="11622505" cy="630000"/>
        </a:xfrm>
        <a:prstGeom prst="rect">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 modelId="{21B71179-E6F5-4FF4-9490-ADADE300F9C5}">
      <dsp:nvSpPr>
        <dsp:cNvPr id="0" name=""/>
        <dsp:cNvSpPr/>
      </dsp:nvSpPr>
      <dsp:spPr>
        <a:xfrm>
          <a:off x="581125" y="1142947"/>
          <a:ext cx="8135753" cy="73800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7512" tIns="0" rIns="307512" bIns="0" numCol="1" spcCol="1270" anchor="ctr" anchorCtr="0">
          <a:noAutofit/>
        </a:bodyPr>
        <a:lstStyle/>
        <a:p>
          <a:pPr marL="0" lvl="0" indent="0" algn="l" defTabSz="1111250">
            <a:lnSpc>
              <a:spcPct val="90000"/>
            </a:lnSpc>
            <a:spcBef>
              <a:spcPct val="0"/>
            </a:spcBef>
            <a:spcAft>
              <a:spcPct val="35000"/>
            </a:spcAft>
            <a:buNone/>
          </a:pPr>
          <a:r>
            <a:rPr lang="en-US" sz="2500" b="0" i="0" kern="1200" dirty="0"/>
            <a:t>Health studies.</a:t>
          </a:r>
          <a:endParaRPr lang="en-US" sz="2500" kern="1200" dirty="0"/>
        </a:p>
      </dsp:txBody>
      <dsp:txXfrm>
        <a:off x="617151" y="1178973"/>
        <a:ext cx="8063701" cy="665948"/>
      </dsp:txXfrm>
    </dsp:sp>
    <dsp:sp modelId="{9F7B616E-AEFD-4084-A847-93AD1DF392E3}">
      <dsp:nvSpPr>
        <dsp:cNvPr id="0" name=""/>
        <dsp:cNvSpPr/>
      </dsp:nvSpPr>
      <dsp:spPr>
        <a:xfrm>
          <a:off x="0" y="2645947"/>
          <a:ext cx="11622505" cy="630000"/>
        </a:xfrm>
        <a:prstGeom prst="rect">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0">
          <a:scrgbClr r="0" g="0" b="0"/>
        </a:effectRef>
        <a:fontRef idx="minor"/>
      </dsp:style>
    </dsp:sp>
    <dsp:sp modelId="{5819A1C5-F364-4EA4-B62A-64FF194509E5}">
      <dsp:nvSpPr>
        <dsp:cNvPr id="0" name=""/>
        <dsp:cNvSpPr/>
      </dsp:nvSpPr>
      <dsp:spPr>
        <a:xfrm>
          <a:off x="581125" y="2276947"/>
          <a:ext cx="8135753" cy="73800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7512" tIns="0" rIns="307512" bIns="0" numCol="1" spcCol="1270" anchor="ctr" anchorCtr="0">
          <a:noAutofit/>
        </a:bodyPr>
        <a:lstStyle/>
        <a:p>
          <a:pPr marL="0" lvl="0" indent="0" algn="l" defTabSz="1111250">
            <a:lnSpc>
              <a:spcPct val="90000"/>
            </a:lnSpc>
            <a:spcBef>
              <a:spcPct val="0"/>
            </a:spcBef>
            <a:spcAft>
              <a:spcPct val="35000"/>
            </a:spcAft>
            <a:buNone/>
          </a:pPr>
          <a:r>
            <a:rPr lang="en-US" sz="2500" kern="1200" dirty="0"/>
            <a:t>Emerging health threats.</a:t>
          </a:r>
        </a:p>
      </dsp:txBody>
      <dsp:txXfrm>
        <a:off x="617151" y="2312973"/>
        <a:ext cx="8063701" cy="665948"/>
      </dsp:txXfrm>
    </dsp:sp>
    <dsp:sp modelId="{8DF9713D-33CA-45D3-97B7-87380BA28D87}">
      <dsp:nvSpPr>
        <dsp:cNvPr id="0" name=""/>
        <dsp:cNvSpPr/>
      </dsp:nvSpPr>
      <dsp:spPr>
        <a:xfrm>
          <a:off x="0" y="3779947"/>
          <a:ext cx="11622505" cy="1456875"/>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2036" tIns="520700" rIns="902036" bIns="177800" numCol="1" spcCol="1270" anchor="t" anchorCtr="0">
          <a:noAutofit/>
        </a:bodyPr>
        <a:lstStyle/>
        <a:p>
          <a:pPr marL="228600" lvl="1" indent="-228600" algn="l" defTabSz="1111250">
            <a:lnSpc>
              <a:spcPct val="90000"/>
            </a:lnSpc>
            <a:spcBef>
              <a:spcPct val="0"/>
            </a:spcBef>
            <a:spcAft>
              <a:spcPct val="15000"/>
            </a:spcAft>
            <a:buChar char="•"/>
          </a:pPr>
          <a:r>
            <a:rPr lang="en-US" sz="2500" b="0" i="0" kern="1200" dirty="0"/>
            <a:t>Lead Professional Certification.</a:t>
          </a:r>
          <a:endParaRPr lang="en-US" sz="2500" kern="1200" dirty="0"/>
        </a:p>
        <a:p>
          <a:pPr marL="228600" lvl="1" indent="-228600" algn="l" defTabSz="1111250">
            <a:lnSpc>
              <a:spcPct val="90000"/>
            </a:lnSpc>
            <a:spcBef>
              <a:spcPct val="0"/>
            </a:spcBef>
            <a:spcAft>
              <a:spcPct val="15000"/>
            </a:spcAft>
            <a:buChar char="•"/>
          </a:pPr>
          <a:r>
            <a:rPr lang="en-US" sz="2500" b="0" i="0" kern="1200" dirty="0"/>
            <a:t>Provides lead services and prevention programs to residents.</a:t>
          </a:r>
          <a:endParaRPr lang="en-US" sz="2500" kern="1200" dirty="0"/>
        </a:p>
      </dsp:txBody>
      <dsp:txXfrm>
        <a:off x="0" y="3779947"/>
        <a:ext cx="11622505" cy="1456875"/>
      </dsp:txXfrm>
    </dsp:sp>
    <dsp:sp modelId="{BDD32A96-09F7-4F99-AF9E-4DBC90310D13}">
      <dsp:nvSpPr>
        <dsp:cNvPr id="0" name=""/>
        <dsp:cNvSpPr/>
      </dsp:nvSpPr>
      <dsp:spPr>
        <a:xfrm>
          <a:off x="581125" y="3410947"/>
          <a:ext cx="8135753" cy="7380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7512" tIns="0" rIns="307512" bIns="0" numCol="1" spcCol="1270" anchor="ctr" anchorCtr="0">
          <a:noAutofit/>
        </a:bodyPr>
        <a:lstStyle/>
        <a:p>
          <a:pPr marL="0" lvl="0" indent="0" algn="l" defTabSz="1111250">
            <a:lnSpc>
              <a:spcPct val="90000"/>
            </a:lnSpc>
            <a:spcBef>
              <a:spcPct val="0"/>
            </a:spcBef>
            <a:spcAft>
              <a:spcPct val="35000"/>
            </a:spcAft>
            <a:buNone/>
          </a:pPr>
          <a:r>
            <a:rPr lang="en-US" sz="2500" b="0" i="0" kern="1200" dirty="0"/>
            <a:t>Lead services.</a:t>
          </a:r>
          <a:endParaRPr lang="en-US" sz="2500" kern="1200" dirty="0"/>
        </a:p>
      </dsp:txBody>
      <dsp:txXfrm>
        <a:off x="617151" y="3446973"/>
        <a:ext cx="8063701" cy="6659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F1F4A-CBE8-4118-B30F-271F82C566F1}">
      <dsp:nvSpPr>
        <dsp:cNvPr id="0" name=""/>
        <dsp:cNvSpPr/>
      </dsp:nvSpPr>
      <dsp:spPr>
        <a:xfrm>
          <a:off x="-6429488" y="-984145"/>
          <a:ext cx="7658674" cy="7658674"/>
        </a:xfrm>
        <a:prstGeom prst="blockArc">
          <a:avLst>
            <a:gd name="adj1" fmla="val 18900000"/>
            <a:gd name="adj2" fmla="val 2700000"/>
            <a:gd name="adj3" fmla="val 282"/>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62CAA0-1CE3-495E-8EC2-69C0DB4BCBE0}">
      <dsp:nvSpPr>
        <dsp:cNvPr id="0" name=""/>
        <dsp:cNvSpPr/>
      </dsp:nvSpPr>
      <dsp:spPr>
        <a:xfrm>
          <a:off x="399180" y="258684"/>
          <a:ext cx="11250569" cy="517142"/>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0481" tIns="60960" rIns="60960" bIns="60960" numCol="1" spcCol="1270" anchor="ctr" anchorCtr="0">
          <a:noAutofit/>
        </a:bodyPr>
        <a:lstStyle/>
        <a:p>
          <a:pPr marL="0" lvl="0" indent="0" algn="l" defTabSz="1066800">
            <a:lnSpc>
              <a:spcPct val="90000"/>
            </a:lnSpc>
            <a:spcBef>
              <a:spcPct val="0"/>
            </a:spcBef>
            <a:spcAft>
              <a:spcPct val="35000"/>
            </a:spcAft>
            <a:buClrTx/>
            <a:buSzTx/>
            <a:buFontTx/>
            <a:buNone/>
          </a:pPr>
          <a:r>
            <a:rPr lang="en-US" sz="2400" b="0" i="0" kern="1200" dirty="0"/>
            <a:t>Aided ATLAS in collection of water samples.</a:t>
          </a:r>
          <a:endParaRPr lang="en-US" sz="2400" b="0" kern="1200" dirty="0"/>
        </a:p>
      </dsp:txBody>
      <dsp:txXfrm>
        <a:off x="399180" y="258684"/>
        <a:ext cx="11250569" cy="517142"/>
      </dsp:txXfrm>
    </dsp:sp>
    <dsp:sp modelId="{0955EF12-55DE-4DBB-977A-6C13F56EE4A5}">
      <dsp:nvSpPr>
        <dsp:cNvPr id="0" name=""/>
        <dsp:cNvSpPr/>
      </dsp:nvSpPr>
      <dsp:spPr>
        <a:xfrm>
          <a:off x="75966" y="194042"/>
          <a:ext cx="646427" cy="64642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E2EC2FE-4C4A-4BBF-AEBD-1A7308A033B7}">
      <dsp:nvSpPr>
        <dsp:cNvPr id="0" name=""/>
        <dsp:cNvSpPr/>
      </dsp:nvSpPr>
      <dsp:spPr>
        <a:xfrm>
          <a:off x="867498" y="1034853"/>
          <a:ext cx="10782250" cy="517142"/>
        </a:xfrm>
        <a:prstGeom prst="rect">
          <a:avLst/>
        </a:prstGeom>
        <a:gradFill rotWithShape="0">
          <a:gsLst>
            <a:gs pos="0">
              <a:schemeClr val="accent5">
                <a:hueOff val="-1126424"/>
                <a:satOff val="-2903"/>
                <a:lumOff val="-1961"/>
                <a:alphaOff val="0"/>
                <a:lumMod val="110000"/>
                <a:satMod val="105000"/>
                <a:tint val="67000"/>
              </a:schemeClr>
            </a:gs>
            <a:gs pos="50000">
              <a:schemeClr val="accent5">
                <a:hueOff val="-1126424"/>
                <a:satOff val="-2903"/>
                <a:lumOff val="-1961"/>
                <a:alphaOff val="0"/>
                <a:lumMod val="105000"/>
                <a:satMod val="103000"/>
                <a:tint val="73000"/>
              </a:schemeClr>
            </a:gs>
            <a:gs pos="100000">
              <a:schemeClr val="accent5">
                <a:hueOff val="-1126424"/>
                <a:satOff val="-2903"/>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0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t>Implemented a call center.</a:t>
          </a:r>
          <a:endParaRPr lang="en-US" sz="2400" kern="1200" dirty="0"/>
        </a:p>
      </dsp:txBody>
      <dsp:txXfrm>
        <a:off x="867498" y="1034853"/>
        <a:ext cx="10782250" cy="517142"/>
      </dsp:txXfrm>
    </dsp:sp>
    <dsp:sp modelId="{E591D1B6-AFD3-41EF-B848-F8244F9A0B67}">
      <dsp:nvSpPr>
        <dsp:cNvPr id="0" name=""/>
        <dsp:cNvSpPr/>
      </dsp:nvSpPr>
      <dsp:spPr>
        <a:xfrm>
          <a:off x="544285" y="970210"/>
          <a:ext cx="646427" cy="64642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1126424"/>
              <a:satOff val="-2903"/>
              <a:lumOff val="-1961"/>
              <a:alphaOff val="0"/>
            </a:schemeClr>
          </a:solidFill>
          <a:prstDash val="solid"/>
          <a:miter lim="800000"/>
        </a:ln>
        <a:effectLst/>
      </dsp:spPr>
      <dsp:style>
        <a:lnRef idx="1">
          <a:scrgbClr r="0" g="0" b="0"/>
        </a:lnRef>
        <a:fillRef idx="2">
          <a:scrgbClr r="0" g="0" b="0"/>
        </a:fillRef>
        <a:effectRef idx="0">
          <a:scrgbClr r="0" g="0" b="0"/>
        </a:effectRef>
        <a:fontRef idx="minor"/>
      </dsp:style>
    </dsp:sp>
    <dsp:sp modelId="{4DEC731F-75C8-47CA-B8C6-9EBA1CD147CC}">
      <dsp:nvSpPr>
        <dsp:cNvPr id="0" name=""/>
        <dsp:cNvSpPr/>
      </dsp:nvSpPr>
      <dsp:spPr>
        <a:xfrm>
          <a:off x="1124135" y="1810452"/>
          <a:ext cx="10525614" cy="517142"/>
        </a:xfrm>
        <a:prstGeom prst="rect">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0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t>Provided technical assistance with communications.</a:t>
          </a:r>
          <a:endParaRPr lang="en-US" sz="2400" kern="1200" dirty="0"/>
        </a:p>
      </dsp:txBody>
      <dsp:txXfrm>
        <a:off x="1124135" y="1810452"/>
        <a:ext cx="10525614" cy="517142"/>
      </dsp:txXfrm>
    </dsp:sp>
    <dsp:sp modelId="{1D89D321-3C32-41CF-84D9-16503D92C7CA}">
      <dsp:nvSpPr>
        <dsp:cNvPr id="0" name=""/>
        <dsp:cNvSpPr/>
      </dsp:nvSpPr>
      <dsp:spPr>
        <a:xfrm>
          <a:off x="800921" y="1745809"/>
          <a:ext cx="646427" cy="64642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2252848"/>
              <a:satOff val="-5806"/>
              <a:lumOff val="-3922"/>
              <a:alphaOff val="0"/>
            </a:schemeClr>
          </a:solidFill>
          <a:prstDash val="solid"/>
          <a:miter lim="800000"/>
        </a:ln>
        <a:effectLst/>
      </dsp:spPr>
      <dsp:style>
        <a:lnRef idx="1">
          <a:scrgbClr r="0" g="0" b="0"/>
        </a:lnRef>
        <a:fillRef idx="2">
          <a:scrgbClr r="0" g="0" b="0"/>
        </a:fillRef>
        <a:effectRef idx="0">
          <a:scrgbClr r="0" g="0" b="0"/>
        </a:effectRef>
        <a:fontRef idx="minor"/>
      </dsp:style>
    </dsp:sp>
    <dsp:sp modelId="{CCD36EB1-A9EF-497D-BC6E-7671B65F2057}">
      <dsp:nvSpPr>
        <dsp:cNvPr id="0" name=""/>
        <dsp:cNvSpPr/>
      </dsp:nvSpPr>
      <dsp:spPr>
        <a:xfrm>
          <a:off x="1206076" y="2586620"/>
          <a:ext cx="10443672" cy="517142"/>
        </a:xfrm>
        <a:prstGeom prst="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0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t>Centralized collection and management of data.</a:t>
          </a:r>
          <a:endParaRPr lang="en-US" sz="2400" kern="1200" dirty="0"/>
        </a:p>
      </dsp:txBody>
      <dsp:txXfrm>
        <a:off x="1206076" y="2586620"/>
        <a:ext cx="10443672" cy="517142"/>
      </dsp:txXfrm>
    </dsp:sp>
    <dsp:sp modelId="{62AE39F7-8F06-46B9-B536-F1F5674A90C4}">
      <dsp:nvSpPr>
        <dsp:cNvPr id="0" name=""/>
        <dsp:cNvSpPr/>
      </dsp:nvSpPr>
      <dsp:spPr>
        <a:xfrm>
          <a:off x="882862" y="2521977"/>
          <a:ext cx="646427" cy="64642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2">
          <a:scrgbClr r="0" g="0" b="0"/>
        </a:fillRef>
        <a:effectRef idx="0">
          <a:scrgbClr r="0" g="0" b="0"/>
        </a:effectRef>
        <a:fontRef idx="minor"/>
      </dsp:style>
    </dsp:sp>
    <dsp:sp modelId="{96C8CA65-65B2-464A-839E-8338DD1DBC99}">
      <dsp:nvSpPr>
        <dsp:cNvPr id="0" name=""/>
        <dsp:cNvSpPr/>
      </dsp:nvSpPr>
      <dsp:spPr>
        <a:xfrm>
          <a:off x="1124135" y="3362788"/>
          <a:ext cx="10525614" cy="517142"/>
        </a:xfrm>
        <a:prstGeom prst="rect">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0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t>Supported through toxicology analysis and interpretation of test results.</a:t>
          </a:r>
          <a:endParaRPr lang="en-US" sz="2400" kern="1200" dirty="0"/>
        </a:p>
      </dsp:txBody>
      <dsp:txXfrm>
        <a:off x="1124135" y="3362788"/>
        <a:ext cx="10525614" cy="517142"/>
      </dsp:txXfrm>
    </dsp:sp>
    <dsp:sp modelId="{9B48F897-8272-4CD0-A84F-1E92B9101314}">
      <dsp:nvSpPr>
        <dsp:cNvPr id="0" name=""/>
        <dsp:cNvSpPr/>
      </dsp:nvSpPr>
      <dsp:spPr>
        <a:xfrm>
          <a:off x="800921" y="3298145"/>
          <a:ext cx="646427" cy="64642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2">
          <a:scrgbClr r="0" g="0" b="0"/>
        </a:fillRef>
        <a:effectRef idx="0">
          <a:scrgbClr r="0" g="0" b="0"/>
        </a:effectRef>
        <a:fontRef idx="minor"/>
      </dsp:style>
    </dsp:sp>
    <dsp:sp modelId="{2697292F-9056-453B-84F0-24952693B445}">
      <dsp:nvSpPr>
        <dsp:cNvPr id="0" name=""/>
        <dsp:cNvSpPr/>
      </dsp:nvSpPr>
      <dsp:spPr>
        <a:xfrm>
          <a:off x="867498" y="4071593"/>
          <a:ext cx="10782250" cy="650730"/>
        </a:xfrm>
        <a:prstGeom prst="rect">
          <a:avLst/>
        </a:prstGeom>
        <a:gradFill rotWithShape="0">
          <a:gsLst>
            <a:gs pos="0">
              <a:schemeClr val="accent5">
                <a:hueOff val="-5632119"/>
                <a:satOff val="-14516"/>
                <a:lumOff val="-9804"/>
                <a:alphaOff val="0"/>
                <a:lumMod val="110000"/>
                <a:satMod val="105000"/>
                <a:tint val="67000"/>
              </a:schemeClr>
            </a:gs>
            <a:gs pos="50000">
              <a:schemeClr val="accent5">
                <a:hueOff val="-5632119"/>
                <a:satOff val="-14516"/>
                <a:lumOff val="-9804"/>
                <a:alphaOff val="0"/>
                <a:lumMod val="105000"/>
                <a:satMod val="103000"/>
                <a:tint val="73000"/>
              </a:schemeClr>
            </a:gs>
            <a:gs pos="100000">
              <a:schemeClr val="accent5">
                <a:hueOff val="-5632119"/>
                <a:satOff val="-14516"/>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0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t>Collaborated and assisted Monroe County Health Department with result sharing to Michigan residents.</a:t>
          </a:r>
          <a:endParaRPr lang="en-US" sz="2400" kern="1200" dirty="0"/>
        </a:p>
      </dsp:txBody>
      <dsp:txXfrm>
        <a:off x="867498" y="4071593"/>
        <a:ext cx="10782250" cy="650730"/>
      </dsp:txXfrm>
    </dsp:sp>
    <dsp:sp modelId="{AD05C1D9-EE68-4D5C-B8B8-F4FD1009F829}">
      <dsp:nvSpPr>
        <dsp:cNvPr id="0" name=""/>
        <dsp:cNvSpPr/>
      </dsp:nvSpPr>
      <dsp:spPr>
        <a:xfrm>
          <a:off x="544285" y="4073745"/>
          <a:ext cx="646427" cy="64642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5632119"/>
              <a:satOff val="-14516"/>
              <a:lumOff val="-9804"/>
              <a:alphaOff val="0"/>
            </a:schemeClr>
          </a:solidFill>
          <a:prstDash val="solid"/>
          <a:miter lim="800000"/>
        </a:ln>
        <a:effectLst/>
      </dsp:spPr>
      <dsp:style>
        <a:lnRef idx="1">
          <a:scrgbClr r="0" g="0" b="0"/>
        </a:lnRef>
        <a:fillRef idx="2">
          <a:scrgbClr r="0" g="0" b="0"/>
        </a:fillRef>
        <a:effectRef idx="0">
          <a:scrgbClr r="0" g="0" b="0"/>
        </a:effectRef>
        <a:fontRef idx="minor"/>
      </dsp:style>
    </dsp:sp>
    <dsp:sp modelId="{7B3A8776-0427-4106-B2E9-49A4017B22DF}">
      <dsp:nvSpPr>
        <dsp:cNvPr id="0" name=""/>
        <dsp:cNvSpPr/>
      </dsp:nvSpPr>
      <dsp:spPr>
        <a:xfrm>
          <a:off x="399180" y="4914556"/>
          <a:ext cx="11250569" cy="517142"/>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0481"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0" i="0" kern="1200" dirty="0"/>
            <a:t>Developed a long-term sampling plan with MCHD.</a:t>
          </a:r>
          <a:endParaRPr lang="en-US" sz="2400" kern="1200" dirty="0"/>
        </a:p>
      </dsp:txBody>
      <dsp:txXfrm>
        <a:off x="399180" y="4914556"/>
        <a:ext cx="11250569" cy="517142"/>
      </dsp:txXfrm>
    </dsp:sp>
    <dsp:sp modelId="{BB1A7222-A3D8-43F6-8EB5-1D89260F0DDC}">
      <dsp:nvSpPr>
        <dsp:cNvPr id="0" name=""/>
        <dsp:cNvSpPr/>
      </dsp:nvSpPr>
      <dsp:spPr>
        <a:xfrm>
          <a:off x="75966" y="4849913"/>
          <a:ext cx="646427" cy="64642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68270-0527-414C-9553-7B29BA47933B}">
      <dsp:nvSpPr>
        <dsp:cNvPr id="0" name=""/>
        <dsp:cNvSpPr/>
      </dsp:nvSpPr>
      <dsp:spPr>
        <a:xfrm>
          <a:off x="1385" y="414386"/>
          <a:ext cx="5405251" cy="39290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t" anchorCtr="0">
          <a:noAutofit/>
        </a:bodyPr>
        <a:lstStyle/>
        <a:p>
          <a:pPr marL="0" lvl="0" indent="0" algn="ctr" defTabSz="1644650">
            <a:lnSpc>
              <a:spcPct val="90000"/>
            </a:lnSpc>
            <a:spcBef>
              <a:spcPct val="0"/>
            </a:spcBef>
            <a:spcAft>
              <a:spcPct val="35000"/>
            </a:spcAft>
            <a:buNone/>
          </a:pPr>
          <a:r>
            <a:rPr lang="en-US" sz="3700" b="1" i="0" kern="1200" dirty="0"/>
            <a:t>Strength – key findings: </a:t>
          </a:r>
          <a:endParaRPr lang="en-US" sz="3700" kern="1200" dirty="0"/>
        </a:p>
        <a:p>
          <a:pPr marL="285750" lvl="1" indent="-285750" algn="l" defTabSz="1289050">
            <a:lnSpc>
              <a:spcPct val="100000"/>
            </a:lnSpc>
            <a:spcBef>
              <a:spcPct val="0"/>
            </a:spcBef>
            <a:spcAft>
              <a:spcPct val="15000"/>
            </a:spcAft>
            <a:buChar char="•"/>
          </a:pPr>
          <a:r>
            <a:rPr lang="en-US" sz="2900" b="0" i="0" kern="1200" dirty="0"/>
            <a:t>Initial risk identification and collaboration.</a:t>
          </a:r>
          <a:endParaRPr lang="en-US" sz="2900" kern="1200" dirty="0"/>
        </a:p>
        <a:p>
          <a:pPr marL="285750" lvl="1" indent="-285750" algn="l" defTabSz="1289050">
            <a:lnSpc>
              <a:spcPct val="100000"/>
            </a:lnSpc>
            <a:spcBef>
              <a:spcPct val="0"/>
            </a:spcBef>
            <a:spcAft>
              <a:spcPct val="15000"/>
            </a:spcAft>
            <a:buChar char="•"/>
          </a:pPr>
          <a:r>
            <a:rPr lang="en-US" sz="2900" b="0" i="0" kern="1200" dirty="0"/>
            <a:t>Response Planning Unit (RPU) activation.</a:t>
          </a:r>
          <a:endParaRPr lang="en-US" sz="2900" kern="1200" dirty="0"/>
        </a:p>
        <a:p>
          <a:pPr marL="285750" lvl="1" indent="-285750" algn="l" defTabSz="1289050">
            <a:lnSpc>
              <a:spcPct val="100000"/>
            </a:lnSpc>
            <a:spcBef>
              <a:spcPct val="0"/>
            </a:spcBef>
            <a:spcAft>
              <a:spcPct val="15000"/>
            </a:spcAft>
            <a:buChar char="•"/>
          </a:pPr>
          <a:r>
            <a:rPr lang="en-US" sz="2900" b="0" i="0" kern="1200" dirty="0"/>
            <a:t>Virtual operations center implementation.</a:t>
          </a:r>
          <a:endParaRPr lang="en-US" sz="2900" kern="1200" dirty="0"/>
        </a:p>
      </dsp:txBody>
      <dsp:txXfrm>
        <a:off x="1385" y="414386"/>
        <a:ext cx="5405251" cy="3929012"/>
      </dsp:txXfrm>
    </dsp:sp>
    <dsp:sp modelId="{AEF22AB9-D700-4575-9012-951720FD51A8}">
      <dsp:nvSpPr>
        <dsp:cNvPr id="0" name=""/>
        <dsp:cNvSpPr/>
      </dsp:nvSpPr>
      <dsp:spPr>
        <a:xfrm>
          <a:off x="5947163" y="395332"/>
          <a:ext cx="5405251" cy="3967119"/>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t" anchorCtr="0">
          <a:noAutofit/>
        </a:bodyPr>
        <a:lstStyle/>
        <a:p>
          <a:pPr marL="0" lvl="0" indent="0" algn="ctr" defTabSz="1644650">
            <a:lnSpc>
              <a:spcPct val="90000"/>
            </a:lnSpc>
            <a:spcBef>
              <a:spcPct val="0"/>
            </a:spcBef>
            <a:spcAft>
              <a:spcPct val="35000"/>
            </a:spcAft>
            <a:buNone/>
          </a:pPr>
          <a:r>
            <a:rPr lang="en-US" sz="3700" b="1" i="0" kern="1200" dirty="0"/>
            <a:t>Area for improvement – key findings: </a:t>
          </a:r>
          <a:endParaRPr lang="en-US" sz="3700" kern="1200" dirty="0"/>
        </a:p>
        <a:p>
          <a:pPr marL="285750" lvl="1" indent="-285750" algn="l" defTabSz="1289050">
            <a:lnSpc>
              <a:spcPct val="100000"/>
            </a:lnSpc>
            <a:spcBef>
              <a:spcPct val="0"/>
            </a:spcBef>
            <a:spcAft>
              <a:spcPct val="15000"/>
            </a:spcAft>
            <a:buChar char="•"/>
          </a:pPr>
          <a:r>
            <a:rPr lang="en-US" sz="2900" b="0" i="0" kern="1200" dirty="0"/>
            <a:t>Communication.</a:t>
          </a:r>
          <a:endParaRPr lang="en-US" sz="2900" kern="1200" dirty="0"/>
        </a:p>
        <a:p>
          <a:pPr marL="285750" lvl="1" indent="-285750" algn="l" defTabSz="1289050">
            <a:lnSpc>
              <a:spcPct val="100000"/>
            </a:lnSpc>
            <a:spcBef>
              <a:spcPct val="0"/>
            </a:spcBef>
            <a:spcAft>
              <a:spcPct val="15000"/>
            </a:spcAft>
            <a:buChar char="•"/>
          </a:pPr>
          <a:r>
            <a:rPr lang="en-US" sz="2900" b="0" i="0" kern="1200" dirty="0"/>
            <a:t>Incident management structure.</a:t>
          </a:r>
          <a:endParaRPr lang="en-US" sz="2900" kern="1200" dirty="0"/>
        </a:p>
        <a:p>
          <a:pPr marL="285750" lvl="1" indent="-285750" algn="l" defTabSz="1289050">
            <a:lnSpc>
              <a:spcPct val="100000"/>
            </a:lnSpc>
            <a:spcBef>
              <a:spcPct val="0"/>
            </a:spcBef>
            <a:spcAft>
              <a:spcPct val="15000"/>
            </a:spcAft>
            <a:buChar char="•"/>
          </a:pPr>
          <a:r>
            <a:rPr lang="en-US" sz="2900" b="0" i="0" kern="1200" dirty="0"/>
            <a:t>Call center operations.</a:t>
          </a:r>
          <a:endParaRPr lang="en-US" sz="2900" kern="1200" dirty="0"/>
        </a:p>
      </dsp:txBody>
      <dsp:txXfrm>
        <a:off x="5947163" y="395332"/>
        <a:ext cx="5405251" cy="396711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BD651-FBB8-48B4-AA28-CB1CF4C94FF1}">
      <dsp:nvSpPr>
        <dsp:cNvPr id="0" name=""/>
        <dsp:cNvSpPr/>
      </dsp:nvSpPr>
      <dsp:spPr>
        <a:xfrm>
          <a:off x="0" y="0"/>
          <a:ext cx="3286125" cy="4351338"/>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33450">
            <a:lnSpc>
              <a:spcPct val="90000"/>
            </a:lnSpc>
            <a:spcBef>
              <a:spcPct val="0"/>
            </a:spcBef>
            <a:spcAft>
              <a:spcPct val="35000"/>
            </a:spcAft>
            <a:buNone/>
          </a:pPr>
          <a:r>
            <a:rPr lang="en-US" sz="2100" b="1" kern="1200" dirty="0">
              <a:latin typeface="+mn-lt"/>
            </a:rPr>
            <a:t>Jerry Tiernan, CPG </a:t>
          </a:r>
          <a:r>
            <a:rPr lang="en-US" sz="2000" b="0" kern="1200" dirty="0">
              <a:latin typeface="+mn-lt"/>
            </a:rPr>
            <a:t>Chemical Planning and Response Section Manager                        </a:t>
          </a:r>
          <a:r>
            <a:rPr lang="en-US" sz="2100" kern="1200" dirty="0">
              <a:latin typeface="+mn-lt"/>
            </a:rPr>
            <a:t>517-388-7471 tiernang@michigan.gov</a:t>
          </a:r>
        </a:p>
      </dsp:txBody>
      <dsp:txXfrm>
        <a:off x="0" y="1653508"/>
        <a:ext cx="3286125" cy="2610802"/>
      </dsp:txXfrm>
    </dsp:sp>
    <dsp:sp modelId="{AEDB112C-D9D9-45E1-A95E-DFED98939C1B}">
      <dsp:nvSpPr>
        <dsp:cNvPr id="0" name=""/>
        <dsp:cNvSpPr/>
      </dsp:nvSpPr>
      <dsp:spPr>
        <a:xfrm>
          <a:off x="990361" y="435133"/>
          <a:ext cx="1305401" cy="130540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1200150">
            <a:lnSpc>
              <a:spcPct val="90000"/>
            </a:lnSpc>
            <a:spcBef>
              <a:spcPct val="0"/>
            </a:spcBef>
            <a:spcAft>
              <a:spcPct val="35000"/>
            </a:spcAft>
            <a:buNone/>
          </a:pPr>
          <a:r>
            <a:rPr lang="en-US" sz="2700" kern="1200"/>
            <a:t>CPRS</a:t>
          </a:r>
        </a:p>
      </dsp:txBody>
      <dsp:txXfrm>
        <a:off x="1181533" y="626305"/>
        <a:ext cx="923057" cy="923057"/>
      </dsp:txXfrm>
    </dsp:sp>
    <dsp:sp modelId="{BFBD1034-9350-4759-BC66-B7ED17CC4E80}">
      <dsp:nvSpPr>
        <dsp:cNvPr id="0" name=""/>
        <dsp:cNvSpPr/>
      </dsp:nvSpPr>
      <dsp:spPr>
        <a:xfrm>
          <a:off x="0" y="4351266"/>
          <a:ext cx="3286125" cy="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C2D0E13-B693-46BF-BE80-0A1E7E39BD03}">
      <dsp:nvSpPr>
        <dsp:cNvPr id="0" name=""/>
        <dsp:cNvSpPr/>
      </dsp:nvSpPr>
      <dsp:spPr>
        <a:xfrm>
          <a:off x="3614737" y="0"/>
          <a:ext cx="3286125" cy="4351338"/>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33450">
            <a:lnSpc>
              <a:spcPct val="90000"/>
            </a:lnSpc>
            <a:spcBef>
              <a:spcPct val="0"/>
            </a:spcBef>
            <a:spcAft>
              <a:spcPct val="35000"/>
            </a:spcAft>
            <a:buNone/>
          </a:pPr>
          <a:r>
            <a:rPr lang="en-US" sz="2100" b="1" kern="1200" dirty="0"/>
            <a:t>Matthew </a:t>
          </a:r>
          <a:r>
            <a:rPr lang="en-US" sz="2100" b="1" kern="1200" dirty="0" err="1"/>
            <a:t>Bursley</a:t>
          </a:r>
          <a:r>
            <a:rPr lang="en-US" sz="2100" b="1" kern="1200" dirty="0"/>
            <a:t>, MPH, PEM                       </a:t>
          </a:r>
          <a:r>
            <a:rPr lang="en-US" sz="2000" kern="1200" dirty="0">
              <a:latin typeface="+mn-lt"/>
            </a:rPr>
            <a:t>Response Planning Unit Manager                               517-243-9812 bursleym@michigan.gov</a:t>
          </a:r>
          <a:endParaRPr lang="en-US" sz="2100" kern="1200" dirty="0">
            <a:latin typeface="+mn-lt"/>
          </a:endParaRPr>
        </a:p>
      </dsp:txBody>
      <dsp:txXfrm>
        <a:off x="3614737" y="1653508"/>
        <a:ext cx="3286125" cy="2610802"/>
      </dsp:txXfrm>
    </dsp:sp>
    <dsp:sp modelId="{F7B6C989-12C2-418F-AEB1-C8FCA2111FD6}">
      <dsp:nvSpPr>
        <dsp:cNvPr id="0" name=""/>
        <dsp:cNvSpPr/>
      </dsp:nvSpPr>
      <dsp:spPr>
        <a:xfrm>
          <a:off x="4605099" y="435133"/>
          <a:ext cx="1305401" cy="130540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1200150">
            <a:lnSpc>
              <a:spcPct val="90000"/>
            </a:lnSpc>
            <a:spcBef>
              <a:spcPct val="0"/>
            </a:spcBef>
            <a:spcAft>
              <a:spcPct val="35000"/>
            </a:spcAft>
            <a:buNone/>
          </a:pPr>
          <a:r>
            <a:rPr lang="en-US" sz="2700" kern="1200"/>
            <a:t>RPU</a:t>
          </a:r>
        </a:p>
      </dsp:txBody>
      <dsp:txXfrm>
        <a:off x="4796271" y="626305"/>
        <a:ext cx="923057" cy="923057"/>
      </dsp:txXfrm>
    </dsp:sp>
    <dsp:sp modelId="{CC8E4338-F605-464D-9898-101DCF599ED0}">
      <dsp:nvSpPr>
        <dsp:cNvPr id="0" name=""/>
        <dsp:cNvSpPr/>
      </dsp:nvSpPr>
      <dsp:spPr>
        <a:xfrm>
          <a:off x="3614737" y="4351266"/>
          <a:ext cx="3286125" cy="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3DA3A83-2D5C-4D2A-BCF8-D30CA60DE54D}">
      <dsp:nvSpPr>
        <dsp:cNvPr id="0" name=""/>
        <dsp:cNvSpPr/>
      </dsp:nvSpPr>
      <dsp:spPr>
        <a:xfrm>
          <a:off x="7229475" y="0"/>
          <a:ext cx="3286125" cy="4351338"/>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933450" rtl="0">
            <a:lnSpc>
              <a:spcPct val="90000"/>
            </a:lnSpc>
            <a:spcBef>
              <a:spcPct val="0"/>
            </a:spcBef>
            <a:spcAft>
              <a:spcPct val="35000"/>
            </a:spcAft>
            <a:buNone/>
          </a:pPr>
          <a:r>
            <a:rPr lang="en-US" sz="2100" kern="1200" dirty="0">
              <a:solidFill>
                <a:srgbClr val="000000"/>
              </a:solidFill>
              <a:latin typeface="Calibri"/>
              <a:ea typeface="Calibri"/>
              <a:cs typeface="Calibri"/>
            </a:rPr>
            <a:t>J</a:t>
          </a:r>
          <a:r>
            <a:rPr lang="en-US" sz="2100" b="1" kern="1200" dirty="0">
              <a:solidFill>
                <a:srgbClr val="000000"/>
              </a:solidFill>
              <a:latin typeface="Calibri"/>
              <a:ea typeface="Calibri"/>
              <a:cs typeface="Calibri"/>
            </a:rPr>
            <a:t>ordan </a:t>
          </a:r>
          <a:r>
            <a:rPr lang="en-US" sz="2100" b="1" kern="1200" dirty="0" err="1">
              <a:solidFill>
                <a:srgbClr val="000000"/>
              </a:solidFill>
              <a:latin typeface="Calibri"/>
              <a:ea typeface="Calibri"/>
              <a:cs typeface="Calibri"/>
            </a:rPr>
            <a:t>Mangeno</a:t>
          </a:r>
          <a:r>
            <a:rPr lang="en-US" sz="2100" b="1" kern="1200" dirty="0">
              <a:solidFill>
                <a:srgbClr val="000000"/>
              </a:solidFill>
              <a:latin typeface="Calibri"/>
              <a:ea typeface="Calibri"/>
              <a:cs typeface="Calibri"/>
            </a:rPr>
            <a:t>, FPEM</a:t>
          </a:r>
          <a:r>
            <a:rPr lang="en-US" sz="2100" kern="1200" dirty="0">
              <a:solidFill>
                <a:srgbClr val="000000"/>
              </a:solidFill>
              <a:latin typeface="Calibri"/>
              <a:ea typeface="Calibri"/>
              <a:cs typeface="Calibri"/>
            </a:rPr>
            <a:t>  </a:t>
          </a:r>
        </a:p>
        <a:p>
          <a:pPr marL="0" lvl="0" indent="0" algn="l" defTabSz="933450" rtl="0">
            <a:lnSpc>
              <a:spcPct val="90000"/>
            </a:lnSpc>
            <a:spcBef>
              <a:spcPct val="0"/>
            </a:spcBef>
            <a:spcAft>
              <a:spcPct val="35000"/>
            </a:spcAft>
            <a:buNone/>
          </a:pPr>
          <a:r>
            <a:rPr lang="en-US" sz="2000" kern="1200" dirty="0">
              <a:solidFill>
                <a:srgbClr val="000000"/>
              </a:solidFill>
              <a:latin typeface="Calibri"/>
              <a:ea typeface="Calibri"/>
              <a:cs typeface="Calibri"/>
            </a:rPr>
            <a:t>Response Planning Unit Analyst </a:t>
          </a:r>
        </a:p>
        <a:p>
          <a:pPr marL="0" lvl="0" indent="0" algn="l" defTabSz="933450" rtl="0">
            <a:lnSpc>
              <a:spcPct val="90000"/>
            </a:lnSpc>
            <a:spcBef>
              <a:spcPct val="0"/>
            </a:spcBef>
            <a:spcAft>
              <a:spcPct val="35000"/>
            </a:spcAft>
            <a:buNone/>
          </a:pPr>
          <a:r>
            <a:rPr lang="en-US" sz="2000" kern="1200" dirty="0">
              <a:solidFill>
                <a:srgbClr val="000000"/>
              </a:solidFill>
              <a:latin typeface="Calibri"/>
              <a:ea typeface="Calibri"/>
              <a:cs typeface="Calibri"/>
            </a:rPr>
            <a:t>517-243-8298 mangneoj@michigan.gov</a:t>
          </a:r>
          <a:endParaRPr lang="en-US" sz="2000" kern="1200" dirty="0">
            <a:solidFill>
              <a:srgbClr val="000000"/>
            </a:solidFill>
            <a:latin typeface="Calibri Light" panose="020F0302020204030204"/>
            <a:ea typeface="Calibri Light" panose="020F0302020204030204"/>
            <a:cs typeface="Calibri Light" panose="020F0302020204030204"/>
          </a:endParaRPr>
        </a:p>
      </dsp:txBody>
      <dsp:txXfrm>
        <a:off x="7229475" y="1653508"/>
        <a:ext cx="3286125" cy="2610802"/>
      </dsp:txXfrm>
    </dsp:sp>
    <dsp:sp modelId="{5B35C125-D2EE-4947-AC77-DBDB8127C05B}">
      <dsp:nvSpPr>
        <dsp:cNvPr id="0" name=""/>
        <dsp:cNvSpPr/>
      </dsp:nvSpPr>
      <dsp:spPr>
        <a:xfrm>
          <a:off x="8219836" y="435133"/>
          <a:ext cx="1305401" cy="1305401"/>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1200150">
            <a:lnSpc>
              <a:spcPct val="90000"/>
            </a:lnSpc>
            <a:spcBef>
              <a:spcPct val="0"/>
            </a:spcBef>
            <a:spcAft>
              <a:spcPct val="35000"/>
            </a:spcAft>
            <a:buNone/>
          </a:pPr>
          <a:r>
            <a:rPr lang="en-US" sz="2700" kern="1200"/>
            <a:t>RPU</a:t>
          </a:r>
        </a:p>
      </dsp:txBody>
      <dsp:txXfrm>
        <a:off x="8411008" y="626305"/>
        <a:ext cx="923057" cy="923057"/>
      </dsp:txXfrm>
    </dsp:sp>
    <dsp:sp modelId="{480E0CEA-7006-46E2-882C-817D9CF08535}">
      <dsp:nvSpPr>
        <dsp:cNvPr id="0" name=""/>
        <dsp:cNvSpPr/>
      </dsp:nvSpPr>
      <dsp:spPr>
        <a:xfrm>
          <a:off x="7229475" y="4351266"/>
          <a:ext cx="3286125" cy="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D24EB-44D9-473C-952B-B19125A738DD}">
      <dsp:nvSpPr>
        <dsp:cNvPr id="0" name=""/>
        <dsp:cNvSpPr/>
      </dsp:nvSpPr>
      <dsp:spPr>
        <a:xfrm>
          <a:off x="760657" y="3692"/>
          <a:ext cx="2677678" cy="1606607"/>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Division of Toxicology and Response</a:t>
          </a:r>
        </a:p>
      </dsp:txBody>
      <dsp:txXfrm>
        <a:off x="760657" y="3692"/>
        <a:ext cx="2677678" cy="1606607"/>
      </dsp:txXfrm>
    </dsp:sp>
    <dsp:sp modelId="{46ABE1D4-6066-4B21-A5C9-1CE1EC4B9E5C}">
      <dsp:nvSpPr>
        <dsp:cNvPr id="0" name=""/>
        <dsp:cNvSpPr/>
      </dsp:nvSpPr>
      <dsp:spPr>
        <a:xfrm>
          <a:off x="760657" y="1878067"/>
          <a:ext cx="2677678" cy="1606607"/>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Division of Epidemiology, Data Analytics and Evaluation</a:t>
          </a:r>
        </a:p>
      </dsp:txBody>
      <dsp:txXfrm>
        <a:off x="760657" y="1878067"/>
        <a:ext cx="2677678" cy="1606607"/>
      </dsp:txXfrm>
    </dsp:sp>
    <dsp:sp modelId="{5E2295E7-8003-47B8-9651-68D55365F880}">
      <dsp:nvSpPr>
        <dsp:cNvPr id="0" name=""/>
        <dsp:cNvSpPr/>
      </dsp:nvSpPr>
      <dsp:spPr>
        <a:xfrm>
          <a:off x="760657" y="3752442"/>
          <a:ext cx="2677678" cy="160660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Division of Environmental Community Services</a:t>
          </a:r>
        </a:p>
      </dsp:txBody>
      <dsp:txXfrm>
        <a:off x="760657" y="3752442"/>
        <a:ext cx="2677678" cy="1606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52A75-1D78-49B5-A6A5-CDF6A18F9268}">
      <dsp:nvSpPr>
        <dsp:cNvPr id="0" name=""/>
        <dsp:cNvSpPr/>
      </dsp:nvSpPr>
      <dsp:spPr>
        <a:xfrm>
          <a:off x="0" y="238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5B4F7-781E-42B1-AB08-A67672529007}">
      <dsp:nvSpPr>
        <dsp:cNvPr id="0" name=""/>
        <dsp:cNvSpPr/>
      </dsp:nvSpPr>
      <dsp:spPr>
        <a:xfrm>
          <a:off x="0" y="2384"/>
          <a:ext cx="2103120" cy="162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t>Identify</a:t>
          </a:r>
        </a:p>
      </dsp:txBody>
      <dsp:txXfrm>
        <a:off x="0" y="2384"/>
        <a:ext cx="2103120" cy="1626562"/>
      </dsp:txXfrm>
    </dsp:sp>
    <dsp:sp modelId="{80B29C81-BAAC-4796-B586-2EDDC80D4226}">
      <dsp:nvSpPr>
        <dsp:cNvPr id="0" name=""/>
        <dsp:cNvSpPr/>
      </dsp:nvSpPr>
      <dsp:spPr>
        <a:xfrm>
          <a:off x="2260854" y="76247"/>
          <a:ext cx="8254746" cy="147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strike="noStrike" kern="1200" baseline="0" dirty="0">
              <a:solidFill>
                <a:schemeClr val="tx1"/>
              </a:solidFill>
            </a:rPr>
            <a:t>First public health step is to determine if a reported public health threat is credible and requires an immediate public health action or public health investigation.</a:t>
          </a:r>
        </a:p>
        <a:p>
          <a:pPr marL="0" lvl="0" indent="0" algn="l" defTabSz="889000">
            <a:lnSpc>
              <a:spcPct val="90000"/>
            </a:lnSpc>
            <a:spcBef>
              <a:spcPct val="0"/>
            </a:spcBef>
            <a:spcAft>
              <a:spcPct val="35000"/>
            </a:spcAft>
            <a:buNone/>
          </a:pPr>
          <a:endParaRPr lang="en-US" sz="2000" strike="noStrike" kern="1200" baseline="0" dirty="0">
            <a:solidFill>
              <a:schemeClr val="tx1"/>
            </a:solidFill>
          </a:endParaRPr>
        </a:p>
      </dsp:txBody>
      <dsp:txXfrm>
        <a:off x="2260854" y="76247"/>
        <a:ext cx="8254746" cy="1477249"/>
      </dsp:txXfrm>
    </dsp:sp>
    <dsp:sp modelId="{217899CA-A156-4FB0-BEEE-7E5FBB517B5D}">
      <dsp:nvSpPr>
        <dsp:cNvPr id="0" name=""/>
        <dsp:cNvSpPr/>
      </dsp:nvSpPr>
      <dsp:spPr>
        <a:xfrm>
          <a:off x="2103120" y="155349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457C92-099C-46AA-A62E-67397D4C6882}">
      <dsp:nvSpPr>
        <dsp:cNvPr id="0" name=""/>
        <dsp:cNvSpPr/>
      </dsp:nvSpPr>
      <dsp:spPr>
        <a:xfrm>
          <a:off x="0" y="162894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BDEF8B-2095-4C65-AC8D-5CFDFD61F1DC}">
      <dsp:nvSpPr>
        <dsp:cNvPr id="0" name=""/>
        <dsp:cNvSpPr/>
      </dsp:nvSpPr>
      <dsp:spPr>
        <a:xfrm>
          <a:off x="0" y="1628947"/>
          <a:ext cx="2103120" cy="162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t>Investigate</a:t>
          </a:r>
        </a:p>
      </dsp:txBody>
      <dsp:txXfrm>
        <a:off x="0" y="1628947"/>
        <a:ext cx="2103120" cy="1626562"/>
      </dsp:txXfrm>
    </dsp:sp>
    <dsp:sp modelId="{D20060D5-8026-492D-ABDA-418E44C6E5D1}">
      <dsp:nvSpPr>
        <dsp:cNvPr id="0" name=""/>
        <dsp:cNvSpPr/>
      </dsp:nvSpPr>
      <dsp:spPr>
        <a:xfrm>
          <a:off x="2260854" y="1702810"/>
          <a:ext cx="8254746" cy="147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strike="noStrike" kern="1200" baseline="0" dirty="0"/>
            <a:t>Public health investigation is to quantify and characterize exposure and risk of harm to the identified at-risk population, which may result in further public health actions.</a:t>
          </a:r>
        </a:p>
        <a:p>
          <a:pPr marL="0" lvl="0" indent="0" algn="l" defTabSz="889000">
            <a:lnSpc>
              <a:spcPct val="90000"/>
            </a:lnSpc>
            <a:spcBef>
              <a:spcPct val="0"/>
            </a:spcBef>
            <a:spcAft>
              <a:spcPct val="35000"/>
            </a:spcAft>
            <a:buNone/>
          </a:pPr>
          <a:endParaRPr lang="en-US" sz="2000" strike="sngStrike" kern="1200" baseline="0" dirty="0"/>
        </a:p>
      </dsp:txBody>
      <dsp:txXfrm>
        <a:off x="2260854" y="1702810"/>
        <a:ext cx="8254746" cy="1477249"/>
      </dsp:txXfrm>
    </dsp:sp>
    <dsp:sp modelId="{D4C9C980-4F70-406A-8C3E-2289F8AB5A5C}">
      <dsp:nvSpPr>
        <dsp:cNvPr id="0" name=""/>
        <dsp:cNvSpPr/>
      </dsp:nvSpPr>
      <dsp:spPr>
        <a:xfrm>
          <a:off x="2103120" y="3180059"/>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AD715B-1796-4F39-9AA3-4CFDC0C45778}">
      <dsp:nvSpPr>
        <dsp:cNvPr id="0" name=""/>
        <dsp:cNvSpPr/>
      </dsp:nvSpPr>
      <dsp:spPr>
        <a:xfrm>
          <a:off x="0" y="325551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B39F3C-4FD3-495D-AAC8-3ADA11B2F49D}">
      <dsp:nvSpPr>
        <dsp:cNvPr id="0" name=""/>
        <dsp:cNvSpPr/>
      </dsp:nvSpPr>
      <dsp:spPr>
        <a:xfrm>
          <a:off x="0" y="3255510"/>
          <a:ext cx="2103120" cy="162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t>Intervene</a:t>
          </a:r>
        </a:p>
      </dsp:txBody>
      <dsp:txXfrm>
        <a:off x="0" y="3255510"/>
        <a:ext cx="2103120" cy="1626562"/>
      </dsp:txXfrm>
    </dsp:sp>
    <dsp:sp modelId="{654B11A2-C37F-4352-8B52-8129AF6AD0F2}">
      <dsp:nvSpPr>
        <dsp:cNvPr id="0" name=""/>
        <dsp:cNvSpPr/>
      </dsp:nvSpPr>
      <dsp:spPr>
        <a:xfrm>
          <a:off x="2260854" y="3329372"/>
          <a:ext cx="8254746" cy="147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Public health actions are interventions that happen as soon as possible once knowledge of a credible threat is identified and refined through quantification of the risk of harm.  Therefore, intervention happens in parallel to Identify and Investigate in a time-critical manner to reduce, eliminate or prevent harm.</a:t>
          </a:r>
        </a:p>
      </dsp:txBody>
      <dsp:txXfrm>
        <a:off x="2260854" y="3329372"/>
        <a:ext cx="8254746" cy="1477249"/>
      </dsp:txXfrm>
    </dsp:sp>
    <dsp:sp modelId="{3492150D-8CC5-4154-8166-4F2916AEF96B}">
      <dsp:nvSpPr>
        <dsp:cNvPr id="0" name=""/>
        <dsp:cNvSpPr/>
      </dsp:nvSpPr>
      <dsp:spPr>
        <a:xfrm>
          <a:off x="2103120" y="480662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0BA63-1A36-4E80-B797-25499314FF7E}">
      <dsp:nvSpPr>
        <dsp:cNvPr id="0" name=""/>
        <dsp:cNvSpPr/>
      </dsp:nvSpPr>
      <dsp:spPr>
        <a:xfrm>
          <a:off x="0" y="512"/>
          <a:ext cx="5501640" cy="11999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5DC5D-AE50-4B65-A847-545FD92CEF18}">
      <dsp:nvSpPr>
        <dsp:cNvPr id="0" name=""/>
        <dsp:cNvSpPr/>
      </dsp:nvSpPr>
      <dsp:spPr>
        <a:xfrm>
          <a:off x="362973" y="270493"/>
          <a:ext cx="659952" cy="65995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09B4A4-0858-4DBA-BE35-E5E423C648AD}">
      <dsp:nvSpPr>
        <dsp:cNvPr id="0" name=""/>
        <dsp:cNvSpPr/>
      </dsp:nvSpPr>
      <dsp:spPr>
        <a:xfrm>
          <a:off x="1385900" y="512"/>
          <a:ext cx="4115739" cy="1199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91" tIns="126991" rIns="126991" bIns="126991" numCol="1" spcCol="1270" anchor="ctr" anchorCtr="0">
          <a:noAutofit/>
        </a:bodyPr>
        <a:lstStyle/>
        <a:p>
          <a:pPr marL="0" lvl="0" indent="0" algn="l" defTabSz="889000">
            <a:lnSpc>
              <a:spcPct val="100000"/>
            </a:lnSpc>
            <a:spcBef>
              <a:spcPct val="0"/>
            </a:spcBef>
            <a:spcAft>
              <a:spcPct val="35000"/>
            </a:spcAft>
            <a:buNone/>
          </a:pPr>
          <a:r>
            <a:rPr lang="en-US" sz="2000" b="0" i="0" kern="1200" dirty="0"/>
            <a:t>Engaged training and exercise partner.</a:t>
          </a:r>
          <a:endParaRPr lang="en-US" sz="2000" kern="1200" dirty="0"/>
        </a:p>
      </dsp:txBody>
      <dsp:txXfrm>
        <a:off x="1385900" y="512"/>
        <a:ext cx="4115739" cy="1199913"/>
      </dsp:txXfrm>
    </dsp:sp>
    <dsp:sp modelId="{297AA949-9EC5-40F7-BACF-1698914E999B}">
      <dsp:nvSpPr>
        <dsp:cNvPr id="0" name=""/>
        <dsp:cNvSpPr/>
      </dsp:nvSpPr>
      <dsp:spPr>
        <a:xfrm>
          <a:off x="0" y="1476622"/>
          <a:ext cx="5501640" cy="11999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5B566-7369-4207-A4F6-B3F8BC614A1E}">
      <dsp:nvSpPr>
        <dsp:cNvPr id="0" name=""/>
        <dsp:cNvSpPr/>
      </dsp:nvSpPr>
      <dsp:spPr>
        <a:xfrm>
          <a:off x="362973" y="1770385"/>
          <a:ext cx="659952" cy="65995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7553E8-E853-4BEF-9EE8-CFBC0AB67BED}">
      <dsp:nvSpPr>
        <dsp:cNvPr id="0" name=""/>
        <dsp:cNvSpPr/>
      </dsp:nvSpPr>
      <dsp:spPr>
        <a:xfrm>
          <a:off x="1385900" y="1500405"/>
          <a:ext cx="4115739" cy="1199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91" tIns="126991" rIns="126991" bIns="126991" numCol="1" spcCol="1270" anchor="ctr" anchorCtr="0">
          <a:noAutofit/>
        </a:bodyPr>
        <a:lstStyle/>
        <a:p>
          <a:pPr marL="0" lvl="0" indent="0" algn="l" defTabSz="889000">
            <a:lnSpc>
              <a:spcPct val="100000"/>
            </a:lnSpc>
            <a:spcBef>
              <a:spcPct val="0"/>
            </a:spcBef>
            <a:spcAft>
              <a:spcPct val="35000"/>
            </a:spcAft>
            <a:buNone/>
          </a:pPr>
          <a:r>
            <a:rPr lang="en-US" sz="2000" kern="1200" dirty="0"/>
            <a:t>Available for planning technical assistance.</a:t>
          </a:r>
        </a:p>
      </dsp:txBody>
      <dsp:txXfrm>
        <a:off x="1385900" y="1500405"/>
        <a:ext cx="4115739" cy="1199913"/>
      </dsp:txXfrm>
    </dsp:sp>
    <dsp:sp modelId="{A8C58519-C197-42BB-8AB4-51E39CF4912D}">
      <dsp:nvSpPr>
        <dsp:cNvPr id="0" name=""/>
        <dsp:cNvSpPr/>
      </dsp:nvSpPr>
      <dsp:spPr>
        <a:xfrm>
          <a:off x="0" y="3000297"/>
          <a:ext cx="5501640" cy="11999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80AFB4-5405-4BBD-8EC3-96F8C57608B5}">
      <dsp:nvSpPr>
        <dsp:cNvPr id="0" name=""/>
        <dsp:cNvSpPr/>
      </dsp:nvSpPr>
      <dsp:spPr>
        <a:xfrm>
          <a:off x="362973" y="3270277"/>
          <a:ext cx="659952" cy="65995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407DD3-0BFE-4519-9B18-7A7A13AFF220}">
      <dsp:nvSpPr>
        <dsp:cNvPr id="0" name=""/>
        <dsp:cNvSpPr/>
      </dsp:nvSpPr>
      <dsp:spPr>
        <a:xfrm>
          <a:off x="1385900" y="3000297"/>
          <a:ext cx="4115739" cy="1199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91" tIns="126991" rIns="126991" bIns="126991" numCol="1" spcCol="1270" anchor="ctr" anchorCtr="0">
          <a:noAutofit/>
        </a:bodyPr>
        <a:lstStyle/>
        <a:p>
          <a:pPr marL="0" lvl="0" indent="0" algn="l" defTabSz="889000">
            <a:lnSpc>
              <a:spcPct val="100000"/>
            </a:lnSpc>
            <a:spcBef>
              <a:spcPct val="0"/>
            </a:spcBef>
            <a:spcAft>
              <a:spcPct val="35000"/>
            </a:spcAft>
            <a:buNone/>
          </a:pPr>
          <a:r>
            <a:rPr lang="en-US" sz="2000" b="0" i="0" kern="1200" dirty="0"/>
            <a:t>Collaborates with Public Health Emergency Preparedness program and external partners.</a:t>
          </a:r>
          <a:endParaRPr lang="en-US" sz="2000" kern="1200" dirty="0"/>
        </a:p>
      </dsp:txBody>
      <dsp:txXfrm>
        <a:off x="1385900" y="3000297"/>
        <a:ext cx="4115739" cy="11999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8207B-4267-43CF-8BF5-CEBE524E316B}">
      <dsp:nvSpPr>
        <dsp:cNvPr id="0" name=""/>
        <dsp:cNvSpPr/>
      </dsp:nvSpPr>
      <dsp:spPr>
        <a:xfrm>
          <a:off x="2065558" y="3291519"/>
          <a:ext cx="257103" cy="788449"/>
        </a:xfrm>
        <a:custGeom>
          <a:avLst/>
          <a:gdLst/>
          <a:ahLst/>
          <a:cxnLst/>
          <a:rect l="0" t="0" r="0" b="0"/>
          <a:pathLst>
            <a:path>
              <a:moveTo>
                <a:pt x="0" y="0"/>
              </a:moveTo>
              <a:lnTo>
                <a:pt x="0" y="788449"/>
              </a:lnTo>
              <a:lnTo>
                <a:pt x="257103" y="788449"/>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F4139D-3859-4E58-802A-E791F4549FA1}">
      <dsp:nvSpPr>
        <dsp:cNvPr id="0" name=""/>
        <dsp:cNvSpPr/>
      </dsp:nvSpPr>
      <dsp:spPr>
        <a:xfrm>
          <a:off x="2705446" y="2074564"/>
          <a:ext cx="91440" cy="359944"/>
        </a:xfrm>
        <a:custGeom>
          <a:avLst/>
          <a:gdLst/>
          <a:ahLst/>
          <a:cxnLst/>
          <a:rect l="0" t="0" r="0" b="0"/>
          <a:pathLst>
            <a:path>
              <a:moveTo>
                <a:pt x="45720" y="0"/>
              </a:moveTo>
              <a:lnTo>
                <a:pt x="45720" y="359944"/>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C92DF6-102B-4459-828B-270428F9B250}">
      <dsp:nvSpPr>
        <dsp:cNvPr id="0" name=""/>
        <dsp:cNvSpPr/>
      </dsp:nvSpPr>
      <dsp:spPr>
        <a:xfrm>
          <a:off x="2705446" y="857609"/>
          <a:ext cx="91440" cy="359944"/>
        </a:xfrm>
        <a:custGeom>
          <a:avLst/>
          <a:gdLst/>
          <a:ahLst/>
          <a:cxnLst/>
          <a:rect l="0" t="0" r="0" b="0"/>
          <a:pathLst>
            <a:path>
              <a:moveTo>
                <a:pt x="45720" y="0"/>
              </a:moveTo>
              <a:lnTo>
                <a:pt x="45720" y="35994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0DE9AC-56E2-4213-B4D7-9026FEF88E3E}">
      <dsp:nvSpPr>
        <dsp:cNvPr id="0" name=""/>
        <dsp:cNvSpPr/>
      </dsp:nvSpPr>
      <dsp:spPr>
        <a:xfrm>
          <a:off x="1894155" y="599"/>
          <a:ext cx="1714020" cy="85701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Environmental Health Bureau</a:t>
          </a:r>
        </a:p>
      </dsp:txBody>
      <dsp:txXfrm>
        <a:off x="1894155" y="599"/>
        <a:ext cx="1714020" cy="857010"/>
      </dsp:txXfrm>
    </dsp:sp>
    <dsp:sp modelId="{81DBA04F-1265-42E9-9152-6962B30AA05B}">
      <dsp:nvSpPr>
        <dsp:cNvPr id="0" name=""/>
        <dsp:cNvSpPr/>
      </dsp:nvSpPr>
      <dsp:spPr>
        <a:xfrm>
          <a:off x="1894155" y="1217554"/>
          <a:ext cx="1714020" cy="85701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Division of Toxicology and Response</a:t>
          </a:r>
        </a:p>
      </dsp:txBody>
      <dsp:txXfrm>
        <a:off x="1894155" y="1217554"/>
        <a:ext cx="1714020" cy="857010"/>
      </dsp:txXfrm>
    </dsp:sp>
    <dsp:sp modelId="{AC3C9AC0-199E-4B1C-8559-D72A62C389E8}">
      <dsp:nvSpPr>
        <dsp:cNvPr id="0" name=""/>
        <dsp:cNvSpPr/>
      </dsp:nvSpPr>
      <dsp:spPr>
        <a:xfrm>
          <a:off x="1894155" y="2434509"/>
          <a:ext cx="1714020" cy="85701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Chemical Planning and Response Section</a:t>
          </a:r>
        </a:p>
      </dsp:txBody>
      <dsp:txXfrm>
        <a:off x="1894155" y="2434509"/>
        <a:ext cx="1714020" cy="857010"/>
      </dsp:txXfrm>
    </dsp:sp>
    <dsp:sp modelId="{EDFDD4CD-5B56-4E8E-8239-2B7D11713BEF}">
      <dsp:nvSpPr>
        <dsp:cNvPr id="0" name=""/>
        <dsp:cNvSpPr/>
      </dsp:nvSpPr>
      <dsp:spPr>
        <a:xfrm>
          <a:off x="2322661" y="3651464"/>
          <a:ext cx="1714020" cy="857010"/>
        </a:xfrm>
        <a:prstGeom prst="rect">
          <a:avLst/>
        </a:prstGeom>
        <a:solidFill>
          <a:schemeClr val="lt1">
            <a:hueOff val="0"/>
            <a:satOff val="0"/>
            <a:lumOff val="0"/>
            <a:alphaOff val="0"/>
          </a:schemeClr>
        </a:solidFill>
        <a:ln w="5715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Response Planning Unit</a:t>
          </a:r>
        </a:p>
      </dsp:txBody>
      <dsp:txXfrm>
        <a:off x="2322661" y="3651464"/>
        <a:ext cx="1714020" cy="857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E5735-A758-4FCF-A8E1-A42247C0D3B7}">
      <dsp:nvSpPr>
        <dsp:cNvPr id="0" name=""/>
        <dsp:cNvSpPr/>
      </dsp:nvSpPr>
      <dsp:spPr>
        <a:xfrm>
          <a:off x="600316" y="682632"/>
          <a:ext cx="1449842" cy="14498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01A7C4-B034-47C0-8F0D-BD160CA92D58}">
      <dsp:nvSpPr>
        <dsp:cNvPr id="0" name=""/>
        <dsp:cNvSpPr/>
      </dsp:nvSpPr>
      <dsp:spPr>
        <a:xfrm>
          <a:off x="909299" y="991615"/>
          <a:ext cx="831877" cy="831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0D20A-44E0-450D-81D3-4DEE9594C264}">
      <dsp:nvSpPr>
        <dsp:cNvPr id="0" name=""/>
        <dsp:cNvSpPr/>
      </dsp:nvSpPr>
      <dsp:spPr>
        <a:xfrm>
          <a:off x="136842" y="2584065"/>
          <a:ext cx="2376791" cy="1245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t>Maintains a toll-free public hotline.</a:t>
          </a:r>
        </a:p>
      </dsp:txBody>
      <dsp:txXfrm>
        <a:off x="136842" y="2584065"/>
        <a:ext cx="2376791" cy="1245665"/>
      </dsp:txXfrm>
    </dsp:sp>
    <dsp:sp modelId="{64CE96AB-0796-4C45-BAF4-727828A3D850}">
      <dsp:nvSpPr>
        <dsp:cNvPr id="0" name=""/>
        <dsp:cNvSpPr/>
      </dsp:nvSpPr>
      <dsp:spPr>
        <a:xfrm>
          <a:off x="3393046" y="682632"/>
          <a:ext cx="1449842" cy="14498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F2BD88-AA28-43E9-8D42-9B51E67CE751}">
      <dsp:nvSpPr>
        <dsp:cNvPr id="0" name=""/>
        <dsp:cNvSpPr/>
      </dsp:nvSpPr>
      <dsp:spPr>
        <a:xfrm>
          <a:off x="3702029" y="991615"/>
          <a:ext cx="831877" cy="83187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28F37E-5C21-4834-8006-F18E7FD6C8FE}">
      <dsp:nvSpPr>
        <dsp:cNvPr id="0" name=""/>
        <dsp:cNvSpPr/>
      </dsp:nvSpPr>
      <dsp:spPr>
        <a:xfrm>
          <a:off x="2929572" y="2584065"/>
          <a:ext cx="2376791" cy="1245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t>Available on state working days.</a:t>
          </a:r>
        </a:p>
        <a:p>
          <a:pPr marL="0" lvl="0" indent="0" algn="ctr" defTabSz="889000">
            <a:lnSpc>
              <a:spcPct val="100000"/>
            </a:lnSpc>
            <a:spcBef>
              <a:spcPct val="0"/>
            </a:spcBef>
            <a:spcAft>
              <a:spcPct val="35000"/>
            </a:spcAft>
            <a:buNone/>
            <a:defRPr cap="all"/>
          </a:pPr>
          <a:r>
            <a:rPr lang="en-US" sz="2000" kern="1200" cap="none" dirty="0"/>
            <a:t> 8 a.m. – 5 p.m.</a:t>
          </a:r>
        </a:p>
      </dsp:txBody>
      <dsp:txXfrm>
        <a:off x="2929572" y="2584065"/>
        <a:ext cx="2376791" cy="1245665"/>
      </dsp:txXfrm>
    </dsp:sp>
    <dsp:sp modelId="{31E07B32-4E9E-485E-9132-FEE16C7DF51F}">
      <dsp:nvSpPr>
        <dsp:cNvPr id="0" name=""/>
        <dsp:cNvSpPr/>
      </dsp:nvSpPr>
      <dsp:spPr>
        <a:xfrm>
          <a:off x="6185777" y="682632"/>
          <a:ext cx="1449842" cy="14498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C70D5-7346-4645-A844-4F3E36D606D5}">
      <dsp:nvSpPr>
        <dsp:cNvPr id="0" name=""/>
        <dsp:cNvSpPr/>
      </dsp:nvSpPr>
      <dsp:spPr>
        <a:xfrm>
          <a:off x="6494760" y="991615"/>
          <a:ext cx="831877" cy="83187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4E788-AFA8-4841-BE83-7CC87417154B}">
      <dsp:nvSpPr>
        <dsp:cNvPr id="0" name=""/>
        <dsp:cNvSpPr/>
      </dsp:nvSpPr>
      <dsp:spPr>
        <a:xfrm>
          <a:off x="5722302" y="2584065"/>
          <a:ext cx="2376791" cy="1245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latin typeface="+mn-lt"/>
            </a:rPr>
            <a:t>Trained on current environmental health issues.</a:t>
          </a:r>
          <a:endParaRPr lang="en-US" sz="2000" kern="1200" cap="none" dirty="0"/>
        </a:p>
      </dsp:txBody>
      <dsp:txXfrm>
        <a:off x="5722302" y="2584065"/>
        <a:ext cx="2376791" cy="1245665"/>
      </dsp:txXfrm>
    </dsp:sp>
    <dsp:sp modelId="{B578EB21-1FAE-4427-9CB0-984703B47A08}">
      <dsp:nvSpPr>
        <dsp:cNvPr id="0" name=""/>
        <dsp:cNvSpPr/>
      </dsp:nvSpPr>
      <dsp:spPr>
        <a:xfrm>
          <a:off x="8978507" y="682632"/>
          <a:ext cx="1449842" cy="144984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610BC-248D-4294-BAA1-A3130C745722}">
      <dsp:nvSpPr>
        <dsp:cNvPr id="0" name=""/>
        <dsp:cNvSpPr/>
      </dsp:nvSpPr>
      <dsp:spPr>
        <a:xfrm>
          <a:off x="9287490" y="991615"/>
          <a:ext cx="831877" cy="8318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67FD30-A55B-48F3-9FF6-F62E5A4F8B96}">
      <dsp:nvSpPr>
        <dsp:cNvPr id="0" name=""/>
        <dsp:cNvSpPr/>
      </dsp:nvSpPr>
      <dsp:spPr>
        <a:xfrm>
          <a:off x="8515033" y="2584065"/>
          <a:ext cx="2376791" cy="1245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0" i="0" kern="1200" cap="none" dirty="0">
              <a:latin typeface="+mn-lt"/>
            </a:rPr>
            <a:t>Provides information on planned public health actions to callers.</a:t>
          </a:r>
          <a:endParaRPr lang="en-US" sz="2000" kern="1200" cap="none" dirty="0">
            <a:latin typeface="+mn-lt"/>
          </a:endParaRPr>
        </a:p>
      </dsp:txBody>
      <dsp:txXfrm>
        <a:off x="8515033" y="2584065"/>
        <a:ext cx="2376791" cy="12456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0BA63-1A36-4E80-B797-25499314FF7E}">
      <dsp:nvSpPr>
        <dsp:cNvPr id="0" name=""/>
        <dsp:cNvSpPr/>
      </dsp:nvSpPr>
      <dsp:spPr>
        <a:xfrm>
          <a:off x="0" y="531"/>
          <a:ext cx="10675513"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5DC5D-AE50-4B65-A847-545FD92CEF18}">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09B4A4-0858-4DBA-BE35-E5E423C648AD}">
      <dsp:nvSpPr>
        <dsp:cNvPr id="0" name=""/>
        <dsp:cNvSpPr/>
      </dsp:nvSpPr>
      <dsp:spPr>
        <a:xfrm>
          <a:off x="1435590" y="531"/>
          <a:ext cx="9239922"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Shares information and resources to protect community members’ health and reduce stress related to environmental contamination.</a:t>
          </a:r>
        </a:p>
      </dsp:txBody>
      <dsp:txXfrm>
        <a:off x="1435590" y="531"/>
        <a:ext cx="9239922" cy="1242935"/>
      </dsp:txXfrm>
    </dsp:sp>
    <dsp:sp modelId="{7E501B87-4BA4-48AE-8B33-E67D66BFDA3A}">
      <dsp:nvSpPr>
        <dsp:cNvPr id="0" name=""/>
        <dsp:cNvSpPr/>
      </dsp:nvSpPr>
      <dsp:spPr>
        <a:xfrm>
          <a:off x="0" y="1554201"/>
          <a:ext cx="10675513"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A4C74-4018-4AC9-AC8F-8ED80D2633D5}">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9D71A9-005C-4919-82C2-89957AD97DCE}">
      <dsp:nvSpPr>
        <dsp:cNvPr id="0" name=""/>
        <dsp:cNvSpPr/>
      </dsp:nvSpPr>
      <dsp:spPr>
        <a:xfrm>
          <a:off x="1435590" y="1554201"/>
          <a:ext cx="9239922"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b="0" i="0" u="none" kern="1200" dirty="0"/>
            <a:t>Trained to understand the environmental health issue in preparation for each community response.</a:t>
          </a:r>
          <a:endParaRPr lang="en-US" sz="2500" kern="1200" dirty="0"/>
        </a:p>
      </dsp:txBody>
      <dsp:txXfrm>
        <a:off x="1435590" y="1554201"/>
        <a:ext cx="9239922" cy="1242935"/>
      </dsp:txXfrm>
    </dsp:sp>
    <dsp:sp modelId="{297AA949-9EC5-40F7-BACF-1698914E999B}">
      <dsp:nvSpPr>
        <dsp:cNvPr id="0" name=""/>
        <dsp:cNvSpPr/>
      </dsp:nvSpPr>
      <dsp:spPr>
        <a:xfrm>
          <a:off x="0" y="3083235"/>
          <a:ext cx="10675513"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5B566-7369-4207-A4F6-B3F8BC614A1E}">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7553E8-E853-4BEF-9EE8-CFBC0AB67BED}">
      <dsp:nvSpPr>
        <dsp:cNvPr id="0" name=""/>
        <dsp:cNvSpPr/>
      </dsp:nvSpPr>
      <dsp:spPr>
        <a:xfrm>
          <a:off x="1435590" y="3107870"/>
          <a:ext cx="9239922"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Provides residents with public health information developed for the response.</a:t>
          </a:r>
        </a:p>
      </dsp:txBody>
      <dsp:txXfrm>
        <a:off x="1435590" y="3107870"/>
        <a:ext cx="9239922"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0BA63-1A36-4E80-B797-25499314FF7E}">
      <dsp:nvSpPr>
        <dsp:cNvPr id="0" name=""/>
        <dsp:cNvSpPr/>
      </dsp:nvSpPr>
      <dsp:spPr>
        <a:xfrm>
          <a:off x="0" y="0"/>
          <a:ext cx="6871447" cy="13390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5DC5D-AE50-4B65-A847-545FD92CEF18}">
      <dsp:nvSpPr>
        <dsp:cNvPr id="0" name=""/>
        <dsp:cNvSpPr/>
      </dsp:nvSpPr>
      <dsp:spPr>
        <a:xfrm>
          <a:off x="405060" y="301856"/>
          <a:ext cx="736473" cy="73647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09B4A4-0858-4DBA-BE35-E5E423C648AD}">
      <dsp:nvSpPr>
        <dsp:cNvPr id="0" name=""/>
        <dsp:cNvSpPr/>
      </dsp:nvSpPr>
      <dsp:spPr>
        <a:xfrm>
          <a:off x="1546594" y="572"/>
          <a:ext cx="5324852" cy="1339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15" tIns="141715" rIns="141715" bIns="141715" numCol="1" spcCol="1270" anchor="ctr" anchorCtr="0">
          <a:noAutofit/>
        </a:bodyPr>
        <a:lstStyle/>
        <a:p>
          <a:pPr marL="0" lvl="0" indent="0" algn="l" defTabSz="1066800">
            <a:lnSpc>
              <a:spcPct val="100000"/>
            </a:lnSpc>
            <a:spcBef>
              <a:spcPct val="0"/>
            </a:spcBef>
            <a:spcAft>
              <a:spcPct val="35000"/>
            </a:spcAft>
            <a:buNone/>
          </a:pPr>
          <a:r>
            <a:rPr lang="en-US" sz="2400" b="0" i="0" kern="1200" dirty="0"/>
            <a:t>Implementation of rapid needs assessments.</a:t>
          </a:r>
          <a:endParaRPr lang="en-US" sz="2400" kern="1200" dirty="0"/>
        </a:p>
      </dsp:txBody>
      <dsp:txXfrm>
        <a:off x="1546594" y="572"/>
        <a:ext cx="5324852" cy="1339042"/>
      </dsp:txXfrm>
    </dsp:sp>
    <dsp:sp modelId="{C04D3B2C-789C-4DDF-98B4-1656EF96B6C3}">
      <dsp:nvSpPr>
        <dsp:cNvPr id="0" name=""/>
        <dsp:cNvSpPr/>
      </dsp:nvSpPr>
      <dsp:spPr>
        <a:xfrm>
          <a:off x="0" y="1674375"/>
          <a:ext cx="6871447" cy="13390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4503C-E20A-4399-85E0-099195D9E4F9}">
      <dsp:nvSpPr>
        <dsp:cNvPr id="0" name=""/>
        <dsp:cNvSpPr/>
      </dsp:nvSpPr>
      <dsp:spPr>
        <a:xfrm>
          <a:off x="405060" y="1975659"/>
          <a:ext cx="736473" cy="73647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8E943-C6E9-4FBB-A3F2-BD9CC8CD2A17}">
      <dsp:nvSpPr>
        <dsp:cNvPr id="0" name=""/>
        <dsp:cNvSpPr/>
      </dsp:nvSpPr>
      <dsp:spPr>
        <a:xfrm>
          <a:off x="1546594" y="1674375"/>
          <a:ext cx="5324852" cy="1339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15" tIns="141715" rIns="141715" bIns="141715" numCol="1" spcCol="1270" anchor="ctr" anchorCtr="0">
          <a:noAutofit/>
        </a:bodyPr>
        <a:lstStyle/>
        <a:p>
          <a:pPr marL="0" lvl="0" indent="0" algn="l" defTabSz="1066800">
            <a:lnSpc>
              <a:spcPct val="100000"/>
            </a:lnSpc>
            <a:spcBef>
              <a:spcPct val="0"/>
            </a:spcBef>
            <a:spcAft>
              <a:spcPct val="35000"/>
            </a:spcAft>
            <a:buNone/>
          </a:pPr>
          <a:r>
            <a:rPr lang="en-US" sz="2400" b="0" i="0" kern="1200" dirty="0"/>
            <a:t>Analyze real-time emergency department and ambulance data.</a:t>
          </a:r>
          <a:endParaRPr lang="en-US" sz="2400" kern="1200" dirty="0"/>
        </a:p>
      </dsp:txBody>
      <dsp:txXfrm>
        <a:off x="1546594" y="1674375"/>
        <a:ext cx="5324852" cy="1339042"/>
      </dsp:txXfrm>
    </dsp:sp>
    <dsp:sp modelId="{4B0440EC-EAF0-4BBE-A8F7-54B14D444C5E}">
      <dsp:nvSpPr>
        <dsp:cNvPr id="0" name=""/>
        <dsp:cNvSpPr/>
      </dsp:nvSpPr>
      <dsp:spPr>
        <a:xfrm>
          <a:off x="0" y="3348178"/>
          <a:ext cx="6871447" cy="13390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21775-FC2C-44D7-941C-CF742E468609}">
      <dsp:nvSpPr>
        <dsp:cNvPr id="0" name=""/>
        <dsp:cNvSpPr/>
      </dsp:nvSpPr>
      <dsp:spPr>
        <a:xfrm>
          <a:off x="405060" y="3649462"/>
          <a:ext cx="736473" cy="73647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8180BC-08FE-4D7A-B266-E764F66C8FD5}">
      <dsp:nvSpPr>
        <dsp:cNvPr id="0" name=""/>
        <dsp:cNvSpPr/>
      </dsp:nvSpPr>
      <dsp:spPr>
        <a:xfrm>
          <a:off x="1546594" y="3348178"/>
          <a:ext cx="5324852" cy="1339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15" tIns="141715" rIns="141715" bIns="141715" numCol="1" spcCol="1270" anchor="ctr" anchorCtr="0">
          <a:noAutofit/>
        </a:bodyPr>
        <a:lstStyle/>
        <a:p>
          <a:pPr marL="0" lvl="0" indent="0" algn="l" defTabSz="1066800">
            <a:lnSpc>
              <a:spcPct val="100000"/>
            </a:lnSpc>
            <a:spcBef>
              <a:spcPct val="0"/>
            </a:spcBef>
            <a:spcAft>
              <a:spcPct val="35000"/>
            </a:spcAft>
            <a:buNone/>
          </a:pPr>
          <a:r>
            <a:rPr lang="en-US" sz="2400" kern="1200" dirty="0"/>
            <a:t>Share recommendations for future prevention and mitigation strategies.</a:t>
          </a:r>
        </a:p>
      </dsp:txBody>
      <dsp:txXfrm>
        <a:off x="1546594" y="3348178"/>
        <a:ext cx="5324852" cy="13390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0BA63-1A36-4E80-B797-25499314FF7E}">
      <dsp:nvSpPr>
        <dsp:cNvPr id="0" name=""/>
        <dsp:cNvSpPr/>
      </dsp:nvSpPr>
      <dsp:spPr>
        <a:xfrm>
          <a:off x="0" y="1412"/>
          <a:ext cx="5181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5DC5D-AE50-4B65-A847-545FD92CEF18}">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09B4A4-0858-4DBA-BE35-E5E423C648AD}">
      <dsp:nvSpPr>
        <dsp:cNvPr id="0" name=""/>
        <dsp:cNvSpPr/>
      </dsp:nvSpPr>
      <dsp:spPr>
        <a:xfrm>
          <a:off x="1057183" y="1805"/>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dirty="0"/>
            <a:t>Supports scheduling and sampling of impacted communities.</a:t>
          </a:r>
          <a:endParaRPr lang="en-US" sz="2200" kern="1200" dirty="0"/>
        </a:p>
      </dsp:txBody>
      <dsp:txXfrm>
        <a:off x="1057183" y="1805"/>
        <a:ext cx="4124416" cy="915310"/>
      </dsp:txXfrm>
    </dsp:sp>
    <dsp:sp modelId="{C04D3B2C-789C-4DDF-98B4-1656EF96B6C3}">
      <dsp:nvSpPr>
        <dsp:cNvPr id="0" name=""/>
        <dsp:cNvSpPr/>
      </dsp:nvSpPr>
      <dsp:spPr>
        <a:xfrm>
          <a:off x="0" y="1145944"/>
          <a:ext cx="5181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4503C-E20A-4399-85E0-099195D9E4F9}">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8E943-C6E9-4FBB-A3F2-BD9CC8CD2A17}">
      <dsp:nvSpPr>
        <dsp:cNvPr id="0" name=""/>
        <dsp:cNvSpPr/>
      </dsp:nvSpPr>
      <dsp:spPr>
        <a:xfrm>
          <a:off x="1057183" y="1145944"/>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dirty="0"/>
            <a:t>Partners with regulatory agencies.</a:t>
          </a:r>
          <a:endParaRPr lang="en-US" sz="2200" kern="1200" dirty="0"/>
        </a:p>
      </dsp:txBody>
      <dsp:txXfrm>
        <a:off x="1057183" y="1145944"/>
        <a:ext cx="4124416" cy="915310"/>
      </dsp:txXfrm>
    </dsp:sp>
    <dsp:sp modelId="{30974D3B-2F50-4A0A-A4C8-0AF377902BF0}">
      <dsp:nvSpPr>
        <dsp:cNvPr id="0" name=""/>
        <dsp:cNvSpPr/>
      </dsp:nvSpPr>
      <dsp:spPr>
        <a:xfrm>
          <a:off x="0" y="2290476"/>
          <a:ext cx="5181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B63DCB-FE77-4C0B-9F0B-A1834CFB44F2}">
      <dsp:nvSpPr>
        <dsp:cNvPr id="0" name=""/>
        <dsp:cNvSpPr/>
      </dsp:nvSpPr>
      <dsp:spPr>
        <a:xfrm>
          <a:off x="276881" y="2496027"/>
          <a:ext cx="503420" cy="5034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2DB5BD-B6E5-4567-B726-F544C08B4C47}">
      <dsp:nvSpPr>
        <dsp:cNvPr id="0" name=""/>
        <dsp:cNvSpPr/>
      </dsp:nvSpPr>
      <dsp:spPr>
        <a:xfrm>
          <a:off x="1057183" y="2290082"/>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b="0" i="0" kern="1200" dirty="0"/>
            <a:t>Collects and provides analysis of environmental health data.</a:t>
          </a:r>
          <a:endParaRPr lang="en-US" sz="2200" kern="1200" dirty="0"/>
        </a:p>
      </dsp:txBody>
      <dsp:txXfrm>
        <a:off x="1057183" y="2290082"/>
        <a:ext cx="4124416" cy="915310"/>
      </dsp:txXfrm>
    </dsp:sp>
    <dsp:sp modelId="{D1CEC35C-E837-4961-A8D3-C88EEEEF428C}">
      <dsp:nvSpPr>
        <dsp:cNvPr id="0" name=""/>
        <dsp:cNvSpPr/>
      </dsp:nvSpPr>
      <dsp:spPr>
        <a:xfrm>
          <a:off x="0" y="3434221"/>
          <a:ext cx="5181600" cy="91531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30EB41-946C-464E-9E14-A4407A48A53A}">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4596E8-E200-48A4-B246-89052F640A5C}">
      <dsp:nvSpPr>
        <dsp:cNvPr id="0" name=""/>
        <dsp:cNvSpPr/>
      </dsp:nvSpPr>
      <dsp:spPr>
        <a:xfrm>
          <a:off x="1057183" y="3434221"/>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Provides results to those affected.</a:t>
          </a:r>
        </a:p>
      </dsp:txBody>
      <dsp:txXfrm>
        <a:off x="1057183" y="3434221"/>
        <a:ext cx="4124416" cy="9153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ADDDD-E914-44DF-8FBF-FEFE09CB56C7}" type="datetimeFigureOut">
              <a:rPr lang="en-US" smtClean="0"/>
              <a:t>04/28/2025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5FBF9-B8E7-4919-B714-D942C7FCEAC6}" type="slidenum">
              <a:rPr lang="en-US" smtClean="0"/>
              <a:t>‹#›</a:t>
            </a:fld>
            <a:endParaRPr lang="en-US"/>
          </a:p>
        </p:txBody>
      </p:sp>
    </p:spTree>
    <p:extLst>
      <p:ext uri="{BB962C8B-B14F-4D97-AF65-F5344CB8AC3E}">
        <p14:creationId xmlns:p14="http://schemas.microsoft.com/office/powerpoint/2010/main" val="406457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ichigan.gov/mdhhs/safety-injury-prev/environmental-health/overview/lead-certification-and-compliance-assurance-sec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ichigan.gov/mdhhs/-/media/Project/Websites/mdhhs/Safety-and-Injury-Prevention/Environmental-Health/DEH-Home/Documents/DEH-Emergency-and-Time-Critical-Operations-Web-Version.pdf?rev=d45ffe42559749caa85bb45a8a3890a3&amp;hash=FD94BC4ED325C2FC5AFC110F78A3E01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ichigan.gov/mdhhs/-/media/Project/Websites/mdhhs/Safety-and-Injury-Prevention/Environmental-Health/DEH-Home/Documents/DEH-Emergency-and-Time-Critical-Operations-Web-Version.pdf?rev=d45ffe42559749caa85bb45a8a3890a3&amp;hash=FD94BC4ED325C2FC5AFC110F78A3E01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5FBF9-B8E7-4919-B714-D942C7FCEAC6}" type="slidenum">
              <a:rPr lang="en-US" smtClean="0"/>
              <a:t>1</a:t>
            </a:fld>
            <a:endParaRPr lang="en-US"/>
          </a:p>
        </p:txBody>
      </p:sp>
    </p:spTree>
    <p:extLst>
      <p:ext uri="{BB962C8B-B14F-4D97-AF65-F5344CB8AC3E}">
        <p14:creationId xmlns:p14="http://schemas.microsoft.com/office/powerpoint/2010/main" val="65942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Toxicologist - review of data, they can assist with making public health recommendations</a:t>
            </a:r>
          </a:p>
          <a:p>
            <a:pPr marL="0" lvl="0" indent="0" algn="l" rtl="0">
              <a:spcBef>
                <a:spcPts val="0"/>
              </a:spcBef>
              <a:spcAft>
                <a:spcPts val="0"/>
              </a:spcAft>
              <a:buNone/>
            </a:pPr>
            <a:endParaRPr dirty="0"/>
          </a:p>
        </p:txBody>
      </p:sp>
      <p:sp>
        <p:nvSpPr>
          <p:cNvPr id="279" name="Google Shape;2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1" i="0" u="none" strike="noStrike">
                <a:solidFill>
                  <a:srgbClr val="000000"/>
                </a:solidFill>
                <a:effectLst/>
                <a:latin typeface="Calibri" panose="020F0502020204030204" pitchFamily="34" charset="0"/>
              </a:rPr>
              <a:t>EHB epidemiologists can provide technical assistance: </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Implementation of rapid needs assessments</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Community Assessment for Public Health Emergency Response (CASPER)</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ATSDR’s Assessment for Chemical Exposure (ACE) </a:t>
            </a:r>
            <a:r>
              <a:rPr lang="en-US" b="0" i="0">
                <a:solidFill>
                  <a:srgbClr val="00000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Calibri" panose="020F0502020204030204" pitchFamily="34" charset="0"/>
              </a:rPr>
              <a:t>Surveillance activities</a:t>
            </a:r>
            <a:endParaRPr lang="en-US" b="0" i="0">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325FBF9-B8E7-4919-B714-D942C7FCEAC6}" type="slidenum">
              <a:rPr lang="en-US" smtClean="0"/>
              <a:t>12</a:t>
            </a:fld>
            <a:endParaRPr lang="en-US"/>
          </a:p>
        </p:txBody>
      </p:sp>
    </p:spTree>
    <p:extLst>
      <p:ext uri="{BB962C8B-B14F-4D97-AF65-F5344CB8AC3E}">
        <p14:creationId xmlns:p14="http://schemas.microsoft.com/office/powerpoint/2010/main" val="3073967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b="0" i="0" u="none" strike="noStrike">
                <a:solidFill>
                  <a:srgbClr val="000000"/>
                </a:solidFill>
                <a:effectLst/>
                <a:latin typeface="Arial" panose="020B0604020202020204" pitchFamily="34" charset="0"/>
              </a:rPr>
              <a:t>Environmental and Biological Sampling</a:t>
            </a:r>
          </a:p>
          <a:p>
            <a:pPr marL="171450" indent="-171450"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Designs appropriate sample collection and data analysis methods.</a:t>
            </a:r>
          </a:p>
          <a:p>
            <a:pPr marL="171450" indent="-171450"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Supports sample collection in impacted communities. </a:t>
            </a:r>
          </a:p>
          <a:p>
            <a:pPr marL="171450" indent="-171450"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Analyzes the data and provides results to residents and the community.</a:t>
            </a:r>
          </a:p>
          <a:p>
            <a:pPr algn="l" rtl="0" fontAlgn="base">
              <a:buFont typeface="Arial" panose="020B0604020202020204" pitchFamily="34" charset="0"/>
              <a:buNone/>
            </a:pPr>
            <a:endParaRPr lang="en-US" b="0" i="0" u="none" strike="noStrike">
              <a:solidFill>
                <a:srgbClr val="000000"/>
              </a:solidFill>
              <a:effectLst/>
              <a:latin typeface="Arial" panose="020B0604020202020204" pitchFamily="34" charset="0"/>
            </a:endParaRPr>
          </a:p>
          <a:p>
            <a:pPr algn="l" rtl="0" fontAlgn="base">
              <a:buFont typeface="Arial" panose="020B0604020202020204" pitchFamily="34" charset="0"/>
              <a:buNone/>
            </a:pPr>
            <a:r>
              <a:rPr lang="en-US" sz="1050" b="0" i="0" u="none" strike="noStrike">
                <a:solidFill>
                  <a:srgbClr val="000000"/>
                </a:solidFill>
                <a:effectLst/>
                <a:latin typeface="Arial" panose="020B0604020202020204" pitchFamily="34" charset="0"/>
              </a:rPr>
              <a:t>The Biomonitoring, Epidemiology and Response Section (</a:t>
            </a:r>
            <a:r>
              <a:rPr lang="en-US" sz="1050" b="0" i="0" u="none" strike="noStrike" err="1">
                <a:solidFill>
                  <a:srgbClr val="000000"/>
                </a:solidFill>
                <a:effectLst/>
                <a:latin typeface="Arial" panose="020B0604020202020204" pitchFamily="34" charset="0"/>
              </a:rPr>
              <a:t>BEaRS</a:t>
            </a:r>
            <a:r>
              <a:rPr lang="en-US" sz="1050" b="0" i="0" u="none" strike="noStrike">
                <a:solidFill>
                  <a:srgbClr val="000000"/>
                </a:solidFill>
                <a:effectLst/>
                <a:latin typeface="Arial" panose="020B0604020202020204" pitchFamily="34" charset="0"/>
              </a:rPr>
              <a:t>) collects and assesses exposure and biomonitoring data for the purpose of identifying human exposure to environmental chemicals. The section works together to design methods to collect and analyze data, as well as share findings that result from biomonitoring surveillance (like blood and urine samples) and other environmental epidemiology investigations.</a:t>
            </a:r>
          </a:p>
          <a:p>
            <a:pPr algn="l" rtl="0" fontAlgn="base">
              <a:buFont typeface="Arial" panose="020B0604020202020204" pitchFamily="34" charset="0"/>
              <a:buChar char="•"/>
            </a:pPr>
            <a:endParaRPr lang="en-US" b="0" i="0" u="none" strike="noStrike">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b="0" i="0" u="none" strike="noStrike">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Sanitarians coordinate with toxicologists to sample various environmental agents, if necessary.</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Sanitarians can: </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Determine lab capabilities, lab capacity, and distance from sampling site to determine best lab for analyzing the sample. </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Offer staffing surge capacity to complete sampling with additional sanitarians. </a:t>
            </a:r>
            <a:r>
              <a:rPr lang="en-US" b="0" i="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rPr>
              <a:t>Help with lab results and data collection. </a:t>
            </a:r>
            <a:endParaRPr lang="en-US" b="0" i="0">
              <a:solidFill>
                <a:srgbClr val="000000"/>
              </a:solidFill>
              <a:effectLst/>
              <a:latin typeface="Arial" panose="020B0604020202020204" pitchFamily="34" charset="0"/>
            </a:endParaRPr>
          </a:p>
          <a:p>
            <a:endParaRPr lang="en-US"/>
          </a:p>
          <a:p>
            <a:r>
              <a:rPr lang="en-US"/>
              <a:t>Drinking water and Environmental Sampling Unit</a:t>
            </a:r>
          </a:p>
          <a:p>
            <a:pPr algn="l" fontAlgn="base">
              <a:buFont typeface="Arial" panose="020B0604020202020204" pitchFamily="34" charset="0"/>
              <a:buChar char="•"/>
            </a:pPr>
            <a:r>
              <a:rPr lang="en-US" b="0" i="0">
                <a:solidFill>
                  <a:srgbClr val="353535"/>
                </a:solidFill>
                <a:effectLst/>
                <a:latin typeface="inherit"/>
              </a:rPr>
              <a:t>Scheduling and sampling drinking water supply sites.</a:t>
            </a:r>
          </a:p>
          <a:p>
            <a:pPr algn="l" fontAlgn="base">
              <a:buFont typeface="Arial" panose="020B0604020202020204" pitchFamily="34" charset="0"/>
              <a:buChar char="•"/>
            </a:pPr>
            <a:r>
              <a:rPr lang="en-US" b="0" i="0">
                <a:solidFill>
                  <a:srgbClr val="353535"/>
                </a:solidFill>
                <a:effectLst/>
                <a:latin typeface="inherit"/>
              </a:rPr>
              <a:t>Assisting with the development and distribution of educational materials and outreach for both public and private drinking water supplies.</a:t>
            </a:r>
          </a:p>
          <a:p>
            <a:pPr algn="l" fontAlgn="base">
              <a:buFont typeface="Arial" panose="020B0604020202020204" pitchFamily="34" charset="0"/>
              <a:buChar char="•"/>
            </a:pPr>
            <a:r>
              <a:rPr lang="en-US" b="0" i="0">
                <a:solidFill>
                  <a:srgbClr val="353535"/>
                </a:solidFill>
                <a:effectLst/>
                <a:latin typeface="inherit"/>
              </a:rPr>
              <a:t>Following-up with regulatory agencies to determine public health impact of required corrective measures at sites of contamination.</a:t>
            </a:r>
          </a:p>
          <a:p>
            <a:pPr algn="l" fontAlgn="base">
              <a:buFont typeface="Arial" panose="020B0604020202020204" pitchFamily="34" charset="0"/>
              <a:buChar char="•"/>
            </a:pPr>
            <a:r>
              <a:rPr lang="en-US" b="0" i="0">
                <a:solidFill>
                  <a:srgbClr val="353535"/>
                </a:solidFill>
                <a:effectLst/>
                <a:latin typeface="inherit"/>
              </a:rPr>
              <a:t>Drafting reports on the hydraulic and hydrologic phases of affected watersheds at sites of contamination.</a:t>
            </a:r>
          </a:p>
          <a:p>
            <a:pPr algn="l" fontAlgn="base">
              <a:buFont typeface="Arial" panose="020B0604020202020204" pitchFamily="34" charset="0"/>
              <a:buChar char="•"/>
            </a:pPr>
            <a:r>
              <a:rPr lang="en-US" b="0" i="0">
                <a:solidFill>
                  <a:srgbClr val="353535"/>
                </a:solidFill>
                <a:effectLst/>
                <a:latin typeface="inherit"/>
              </a:rPr>
              <a:t>Reviewing data as part of the Public Health Drinking Water Program to assist in the determination of the need for and appropriateness of responses needing to be or have been completed to protect public health.</a:t>
            </a:r>
          </a:p>
          <a:p>
            <a:endParaRPr lang="en-US"/>
          </a:p>
        </p:txBody>
      </p:sp>
      <p:sp>
        <p:nvSpPr>
          <p:cNvPr id="4" name="Slide Number Placeholder 3"/>
          <p:cNvSpPr>
            <a:spLocks noGrp="1"/>
          </p:cNvSpPr>
          <p:nvPr>
            <p:ph type="sldNum" sz="quarter" idx="5"/>
          </p:nvPr>
        </p:nvSpPr>
        <p:spPr/>
        <p:txBody>
          <a:bodyPr/>
          <a:lstStyle/>
          <a:p>
            <a:fld id="{0325FBF9-B8E7-4919-B714-D942C7FCEAC6}" type="slidenum">
              <a:rPr lang="en-US" smtClean="0"/>
              <a:t>13</a:t>
            </a:fld>
            <a:endParaRPr lang="en-US"/>
          </a:p>
        </p:txBody>
      </p:sp>
    </p:spTree>
    <p:extLst>
      <p:ext uri="{BB962C8B-B14F-4D97-AF65-F5344CB8AC3E}">
        <p14:creationId xmlns:p14="http://schemas.microsoft.com/office/powerpoint/2010/main" val="3704570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5FBF9-B8E7-4919-B714-D942C7FCEAC6}" type="slidenum">
              <a:rPr lang="en-US" smtClean="0"/>
              <a:t>14</a:t>
            </a:fld>
            <a:endParaRPr lang="en-US"/>
          </a:p>
        </p:txBody>
      </p:sp>
    </p:spTree>
    <p:extLst>
      <p:ext uri="{BB962C8B-B14F-4D97-AF65-F5344CB8AC3E}">
        <p14:creationId xmlns:p14="http://schemas.microsoft.com/office/powerpoint/2010/main" val="42456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u="none" strike="noStrike">
              <a:solidFill>
                <a:srgbClr val="000000"/>
              </a:solidFill>
              <a:effectLst/>
              <a:latin typeface="Calibri" panose="020F0502020204030204" pitchFamily="34" charset="0"/>
            </a:endParaRPr>
          </a:p>
          <a:p>
            <a:pPr algn="l" rtl="0" fontAlgn="base">
              <a:buFont typeface="Arial" panose="020B0604020202020204" pitchFamily="34" charset="0"/>
              <a:buNone/>
            </a:pPr>
            <a:endParaRPr lang="en-US" b="0" i="0">
              <a:solidFill>
                <a:srgbClr val="000000"/>
              </a:solidFill>
              <a:effectLst/>
              <a:latin typeface="Arial" panose="020B0604020202020204" pitchFamily="34" charset="0"/>
            </a:endParaRPr>
          </a:p>
          <a:p>
            <a:pPr algn="l" rtl="0" fontAlgn="base"/>
            <a:r>
              <a:rPr lang="en-US" b="1" i="0" u="none" strike="noStrike">
                <a:solidFill>
                  <a:srgbClr val="000000"/>
                </a:solidFill>
                <a:effectLst/>
                <a:latin typeface="Calibri" panose="020F0502020204030204" pitchFamily="34" charset="0"/>
              </a:rPr>
              <a:t>From MDHHS Website (Below)</a:t>
            </a:r>
          </a:p>
          <a:p>
            <a:pPr algn="l" rtl="0" fontAlgn="base"/>
            <a:r>
              <a:rPr lang="en-US" b="1" i="0" u="none" strike="noStrike">
                <a:solidFill>
                  <a:srgbClr val="000000"/>
                </a:solidFill>
                <a:effectLst/>
                <a:latin typeface="Calibri" panose="020F0502020204030204" pitchFamily="34" charset="0"/>
              </a:rPr>
              <a:t>Community Engagement</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b="0" i="0" u="none" strike="noStrike">
                <a:solidFill>
                  <a:srgbClr val="000000"/>
                </a:solidFill>
                <a:effectLst/>
                <a:latin typeface="Calibri" panose="020F0502020204030204" pitchFamily="34" charset="0"/>
              </a:rPr>
              <a:t>Community Engagement (CE) serves communities by being a liaison between MDHHS-DEH and community-based organizations. Community Engagement Coordinators build and maintain regional connections with local organizations to respond to the community’s needs.  </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b="1" i="0" u="none" strike="noStrike">
                <a:solidFill>
                  <a:srgbClr val="000000"/>
                </a:solidFill>
                <a:effectLst/>
                <a:latin typeface="Calibri" panose="020F0502020204030204" pitchFamily="34" charset="0"/>
              </a:rPr>
              <a:t>Community Outreach</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b="0" i="0" u="none" strike="noStrike">
                <a:solidFill>
                  <a:srgbClr val="000000"/>
                </a:solidFill>
                <a:effectLst/>
                <a:latin typeface="Calibri" panose="020F0502020204030204" pitchFamily="34" charset="0"/>
              </a:rPr>
              <a:t>Community Outreach (CO) plans, attends, and coordinates events to share information to ensure residents, especially those at risk, are aware of and can take action to end or prevent environmental, chemical, and physical hazards. </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0325FBF9-B8E7-4919-B714-D942C7FCEAC6}" type="slidenum">
              <a:rPr lang="en-US" smtClean="0"/>
              <a:t>15</a:t>
            </a:fld>
            <a:endParaRPr lang="en-US"/>
          </a:p>
        </p:txBody>
      </p:sp>
    </p:spTree>
    <p:extLst>
      <p:ext uri="{BB962C8B-B14F-4D97-AF65-F5344CB8AC3E}">
        <p14:creationId xmlns:p14="http://schemas.microsoft.com/office/powerpoint/2010/main" val="3790723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rtl="0" fontAlgn="base"/>
            <a:r>
              <a:rPr lang="en-US" b="1" i="0" u="none" strike="noStrike">
                <a:solidFill>
                  <a:srgbClr val="000000"/>
                </a:solidFill>
                <a:effectLst/>
                <a:latin typeface="Calibri" panose="020F0502020204030204" pitchFamily="34" charset="0"/>
              </a:rPr>
              <a:t>Health Education</a:t>
            </a:r>
            <a:r>
              <a:rPr lang="en-US"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b="0" i="0" u="none" strike="noStrike">
                <a:solidFill>
                  <a:srgbClr val="000000"/>
                </a:solidFill>
                <a:effectLst/>
                <a:latin typeface="Calibri" panose="020F0502020204030204" pitchFamily="34" charset="0"/>
              </a:rPr>
              <a:t>Health Education (HE) develops overall communication strategies, including health messaging and material products based on the incident such as talking points, fact sheets, social media posts, and feedback for the community’s website, as requested. They ensure the materials are accessible to specific target audiences.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Health Education –can support your HD in the development comms strategy. Can assist with the development of fact sheets, recruitment materials, PR, whatever is needed to put out into the community. </a:t>
            </a:r>
          </a:p>
          <a:p>
            <a:pPr marL="0" lvl="0" indent="0" algn="l" rtl="0">
              <a:spcBef>
                <a:spcPts val="0"/>
              </a:spcBef>
              <a:spcAft>
                <a:spcPts val="0"/>
              </a:spcAft>
              <a:buNone/>
            </a:pPr>
            <a:endParaRPr/>
          </a:p>
        </p:txBody>
      </p:sp>
      <p:sp>
        <p:nvSpPr>
          <p:cNvPr id="307" name="Google Shape;30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5FBF9-B8E7-4919-B714-D942C7FCEAC6}" type="slidenum">
              <a:rPr lang="en-US" smtClean="0"/>
              <a:t>17</a:t>
            </a:fld>
            <a:endParaRPr lang="en-US"/>
          </a:p>
        </p:txBody>
      </p:sp>
    </p:spTree>
    <p:extLst>
      <p:ext uri="{BB962C8B-B14F-4D97-AF65-F5344CB8AC3E}">
        <p14:creationId xmlns:p14="http://schemas.microsoft.com/office/powerpoint/2010/main" val="3586891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77C78"/>
              </a:solidFill>
              <a:effectLst/>
              <a:latin typeface="inheri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77C78"/>
                </a:solidFill>
                <a:latin typeface="inherit"/>
              </a:rPr>
              <a:t>The Division of Environmental Community Services is comprised of </a:t>
            </a:r>
            <a:r>
              <a:rPr lang="en-US" b="0" i="0" dirty="0">
                <a:solidFill>
                  <a:srgbClr val="353535"/>
                </a:solidFill>
                <a:effectLst/>
                <a:latin typeface="Montserrat"/>
              </a:rPr>
              <a:t>Lead Certification and Compliance Assurance Section, </a:t>
            </a:r>
            <a:r>
              <a:rPr lang="en-US" dirty="0">
                <a:solidFill>
                  <a:srgbClr val="277C78"/>
                </a:solidFill>
              </a:rPr>
              <a:t>Residential Environmental Services Section, and </a:t>
            </a:r>
            <a:r>
              <a:rPr lang="en-US" u="none" dirty="0">
                <a:solidFill>
                  <a:srgbClr val="161618"/>
                </a:solidFill>
              </a:rPr>
              <a:t>Care Coordination Section.</a:t>
            </a:r>
          </a:p>
          <a:p>
            <a:pPr fontAlgn="base">
              <a:defRPr/>
            </a:pPr>
            <a:endParaRPr lang="en-US" u="sng" dirty="0">
              <a:solidFill>
                <a:srgbClr val="277C78"/>
              </a:solidFill>
              <a:latin typeface="inherit"/>
            </a:endParaRPr>
          </a:p>
          <a:p>
            <a:pPr marL="0" marR="0" lvl="0" indent="0" algn="l" defTabSz="914400" rtl="0" eaLnBrk="1" latinLnBrk="0" hangingPunct="1">
              <a:lnSpc>
                <a:spcPct val="100000"/>
              </a:lnSpc>
              <a:spcBef>
                <a:spcPts val="0"/>
              </a:spcBef>
              <a:spcAft>
                <a:spcPts val="0"/>
              </a:spcAft>
              <a:buClrTx/>
              <a:buSzTx/>
              <a:buFontTx/>
              <a:buNone/>
              <a:tabLst/>
              <a:defRPr/>
            </a:pPr>
            <a:r>
              <a:rPr lang="en-US" u="sng" dirty="0">
                <a:solidFill>
                  <a:srgbClr val="161618"/>
                </a:solidFill>
                <a:hlinkClick r:id="rId3">
                  <a:extLst>
                    <a:ext uri="{A12FA001-AC4F-418D-AE19-62706E023703}">
                      <ahyp:hlinkClr xmlns:ahyp="http://schemas.microsoft.com/office/drawing/2018/hyperlinkcolor" val="tx"/>
                    </a:ext>
                  </a:extLst>
                </a:hlinkClick>
              </a:rPr>
              <a:t>Lead Certification and Compliance Assurance Section</a:t>
            </a:r>
            <a:endParaRPr lang="en-US" dirty="0"/>
          </a:p>
          <a:p>
            <a:r>
              <a:rPr lang="en-US" dirty="0">
                <a:solidFill>
                  <a:srgbClr val="161618"/>
                </a:solidFill>
              </a:rPr>
              <a:t>The purpose of the Lead Certification and Compliance Assurance Section is to protect public health through lead-based paint training, certification and regulatory compliance while ensuring internal quality standards</a:t>
            </a:r>
            <a:r>
              <a:rPr lang="en-US" dirty="0">
                <a:solidFill>
                  <a:schemeClr val="tx1"/>
                </a:solidFill>
              </a:rPr>
              <a:t>. </a:t>
            </a:r>
            <a:endParaRPr lang="en-US" dirty="0">
              <a:solidFill>
                <a:srgbClr val="161618"/>
              </a:solidFill>
            </a:endParaRPr>
          </a:p>
          <a:p>
            <a:endParaRPr lang="en-US" dirty="0">
              <a:solidFill>
                <a:srgbClr val="161618"/>
              </a:solidFill>
            </a:endParaRPr>
          </a:p>
          <a:p>
            <a:r>
              <a:rPr lang="en-US" u="sng" dirty="0">
                <a:solidFill>
                  <a:srgbClr val="161618"/>
                </a:solidFill>
              </a:rPr>
              <a:t>Residential Environmental Services and Care Coordination Services</a:t>
            </a:r>
          </a:p>
          <a:p>
            <a:r>
              <a:rPr lang="en-US" dirty="0">
                <a:solidFill>
                  <a:srgbClr val="161618"/>
                </a:solidFill>
              </a:rPr>
              <a:t>These sections implements and oversees the programs that provide lead </a:t>
            </a:r>
            <a:r>
              <a:rPr lang="en-US" b="0" i="0" dirty="0">
                <a:solidFill>
                  <a:srgbClr val="161618"/>
                </a:solidFill>
                <a:effectLst/>
              </a:rPr>
              <a:t>services to Michigan </a:t>
            </a:r>
            <a:r>
              <a:rPr lang="en-US" dirty="0">
                <a:solidFill>
                  <a:srgbClr val="161618"/>
                </a:solidFill>
              </a:rPr>
              <a:t>citizens. This includes </a:t>
            </a:r>
            <a:r>
              <a:rPr lang="en-US" b="0" i="0" dirty="0">
                <a:solidFill>
                  <a:srgbClr val="161618"/>
                </a:solidFill>
                <a:effectLst/>
              </a:rPr>
              <a:t>home abatement, childhood blood lead testing, and additional services for children who have been identified with an elevated blood lead level.</a:t>
            </a:r>
            <a:endParaRPr lang="en-US" dirty="0">
              <a:solidFill>
                <a:srgbClr val="161618"/>
              </a:solidFill>
            </a:endParaRPr>
          </a:p>
          <a:p>
            <a:endParaRPr lang="en-US" b="1" dirty="0">
              <a:solidFill>
                <a:srgbClr val="161618"/>
              </a:solidFill>
              <a:latin typeface="Montserrat"/>
            </a:endParaRPr>
          </a:p>
          <a:p>
            <a:pPr algn="l" fontAlgn="base"/>
            <a:endParaRPr lang="en-US" b="0" i="0" dirty="0">
              <a:solidFill>
                <a:srgbClr val="353535"/>
              </a:solidFill>
              <a:effectLst/>
              <a:latin typeface="Montserrat"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0325FBF9-B8E7-4919-B714-D942C7FCEAC6}" type="slidenum">
              <a:rPr lang="en-US" smtClean="0"/>
              <a:t>18</a:t>
            </a:fld>
            <a:endParaRPr lang="en-US"/>
          </a:p>
        </p:txBody>
      </p:sp>
    </p:spTree>
    <p:extLst>
      <p:ext uri="{BB962C8B-B14F-4D97-AF65-F5344CB8AC3E}">
        <p14:creationId xmlns:p14="http://schemas.microsoft.com/office/powerpoint/2010/main" val="3683416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5FBF9-B8E7-4919-B714-D942C7FCEAC6}" type="slidenum">
              <a:rPr lang="en-US" smtClean="0"/>
              <a:t>20</a:t>
            </a:fld>
            <a:endParaRPr lang="en-US"/>
          </a:p>
        </p:txBody>
      </p:sp>
    </p:spTree>
    <p:extLst>
      <p:ext uri="{BB962C8B-B14F-4D97-AF65-F5344CB8AC3E}">
        <p14:creationId xmlns:p14="http://schemas.microsoft.com/office/powerpoint/2010/main" val="560981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buFont typeface="Arial" panose="020B0604020202020204" pitchFamily="34" charset="0"/>
              <a:buChar char="•"/>
            </a:pPr>
            <a:r>
              <a:rPr lang="en-US" sz="1800" b="0" i="0">
                <a:solidFill>
                  <a:srgbClr val="000000"/>
                </a:solidFill>
                <a:effectLst/>
                <a:latin typeface="Calibri" panose="020F0502020204030204" pitchFamily="34" charset="0"/>
              </a:rPr>
              <a:t>Emphasis is on collaboration with Monroe County Health Department on these activities – this was not just EHB efforts</a:t>
            </a:r>
          </a:p>
          <a:p>
            <a:pPr algn="just" rtl="0" fontAlgn="base">
              <a:buFont typeface="Arial" panose="020B0604020202020204" pitchFamily="34" charset="0"/>
              <a:buChar char="•"/>
            </a:pPr>
            <a:endParaRPr lang="en-US" sz="1800" b="0" i="0">
              <a:solidFill>
                <a:srgbClr val="000000"/>
              </a:solidFill>
              <a:effectLst/>
              <a:latin typeface="Calibri" panose="020F0502020204030204" pitchFamily="34" charset="0"/>
            </a:endParaRPr>
          </a:p>
          <a:p>
            <a:pPr algn="just" rtl="0" fontAlgn="base">
              <a:buFont typeface="Arial" panose="020B0604020202020204" pitchFamily="34" charset="0"/>
              <a:buChar char="•"/>
            </a:pPr>
            <a:endParaRPr lang="en-US" sz="1800" b="0" i="0">
              <a:solidFill>
                <a:srgbClr val="000000"/>
              </a:solidFill>
              <a:effectLst/>
              <a:latin typeface="Calibri" panose="020F0502020204030204" pitchFamily="34" charset="0"/>
            </a:endParaRPr>
          </a:p>
          <a:p>
            <a:pPr algn="just" rtl="0" fontAlgn="base">
              <a:buFont typeface="Arial" panose="020B0604020202020204" pitchFamily="34" charset="0"/>
              <a:buChar char="•"/>
            </a:pPr>
            <a:r>
              <a:rPr lang="en-US" sz="1800" b="0" i="0">
                <a:solidFill>
                  <a:srgbClr val="000000"/>
                </a:solidFill>
                <a:effectLst/>
                <a:latin typeface="Calibri" panose="020F0502020204030204" pitchFamily="34" charset="0"/>
              </a:rPr>
              <a:t>Facilitation of operational support provided to MCHD through daily operational calls.  </a:t>
            </a:r>
          </a:p>
          <a:p>
            <a:pPr algn="just" rtl="0" fontAlgn="base">
              <a:buFont typeface="Arial" panose="020B0604020202020204" pitchFamily="34" charset="0"/>
              <a:buChar char="•"/>
            </a:pPr>
            <a:r>
              <a:rPr lang="en-US" sz="1800" b="0" i="0">
                <a:solidFill>
                  <a:srgbClr val="000000"/>
                </a:solidFill>
                <a:effectLst/>
                <a:latin typeface="Calibri" panose="020F0502020204030204" pitchFamily="34" charset="0"/>
              </a:rPr>
              <a:t>EHB sanitarians and environmental health navigators partnered with </a:t>
            </a:r>
            <a:r>
              <a:rPr lang="en-US" sz="1800" b="0" i="0">
                <a:solidFill>
                  <a:srgbClr val="000000"/>
                </a:solidFill>
                <a:effectLst/>
                <a:highlight>
                  <a:srgbClr val="FFFF00"/>
                </a:highlight>
                <a:latin typeface="Calibri" panose="020F0502020204030204" pitchFamily="34" charset="0"/>
              </a:rPr>
              <a:t>ATLAS Technical Consultants LLC (Atlas) </a:t>
            </a:r>
            <a:r>
              <a:rPr lang="en-US" sz="1800" b="0" i="0">
                <a:solidFill>
                  <a:srgbClr val="000000"/>
                </a:solidFill>
                <a:effectLst/>
                <a:latin typeface="Calibri" panose="020F0502020204030204" pitchFamily="34" charset="0"/>
              </a:rPr>
              <a:t>to collect water samples from private drinking water wells across Whiteford Township, Michigan.  </a:t>
            </a:r>
          </a:p>
          <a:p>
            <a:pPr algn="just" rtl="0" fontAlgn="base">
              <a:buFont typeface="Arial" panose="020B0604020202020204" pitchFamily="34" charset="0"/>
              <a:buChar char="•"/>
            </a:pPr>
            <a:r>
              <a:rPr lang="en-US" sz="1800" b="0" i="0">
                <a:solidFill>
                  <a:srgbClr val="000000"/>
                </a:solidFill>
                <a:effectLst/>
                <a:latin typeface="Calibri" panose="020F0502020204030204" pitchFamily="34" charset="0"/>
              </a:rPr>
              <a:t>The establishment and management of a EHB call center to receive calls from Whiteford Township residents who requested to have their private drinking water well sampled.  </a:t>
            </a:r>
          </a:p>
          <a:p>
            <a:pPr algn="just" rtl="0" fontAlgn="base">
              <a:buFont typeface="Arial" panose="020B0604020202020204" pitchFamily="34" charset="0"/>
              <a:buChar char="•"/>
            </a:pPr>
            <a:r>
              <a:rPr lang="en-US" sz="1800" b="0" i="0">
                <a:solidFill>
                  <a:srgbClr val="000000"/>
                </a:solidFill>
                <a:effectLst/>
                <a:latin typeface="Calibri" panose="020F0502020204030204" pitchFamily="34" charset="0"/>
              </a:rPr>
              <a:t>Technical assistance with communications, specifically press release reviews and recommendations, issued by Monroe County Health Department.  </a:t>
            </a:r>
          </a:p>
          <a:p>
            <a:pPr algn="just" rtl="0" fontAlgn="base">
              <a:buFont typeface="Arial" panose="020B0604020202020204" pitchFamily="34" charset="0"/>
              <a:buChar char="•"/>
            </a:pPr>
            <a:r>
              <a:rPr lang="en-US" sz="1800" b="0" i="0">
                <a:solidFill>
                  <a:srgbClr val="000000"/>
                </a:solidFill>
                <a:effectLst/>
                <a:latin typeface="Calibri" panose="020F0502020204030204" pitchFamily="34" charset="0"/>
              </a:rPr>
              <a:t>Centralized collection of data and management of data, which was made available to Monroe County Health Department though the implementation of the Chemical Planning and Response Section - Data System (CPRS-DS).   </a:t>
            </a:r>
          </a:p>
          <a:p>
            <a:pPr algn="just" rtl="0" fontAlgn="base">
              <a:buFont typeface="Arial" panose="020B0604020202020204" pitchFamily="34" charset="0"/>
              <a:buChar char="•"/>
            </a:pPr>
            <a:r>
              <a:rPr lang="en-US" sz="1800" b="0" i="0">
                <a:solidFill>
                  <a:srgbClr val="000000"/>
                </a:solidFill>
                <a:effectLst/>
                <a:latin typeface="Calibri" panose="020F0502020204030204" pitchFamily="34" charset="0"/>
              </a:rPr>
              <a:t>Community outreach and communication support during the conduction of two town halls that were completed on April 10</a:t>
            </a:r>
            <a:r>
              <a:rPr lang="en-US" sz="1800" b="0" i="0" baseline="30000">
                <a:solidFill>
                  <a:srgbClr val="000000"/>
                </a:solidFill>
                <a:effectLst/>
                <a:latin typeface="Calibri" panose="020F0502020204030204" pitchFamily="34" charset="0"/>
              </a:rPr>
              <a:t>th</a:t>
            </a:r>
            <a:r>
              <a:rPr lang="en-US" sz="1800" b="0" i="0">
                <a:solidFill>
                  <a:srgbClr val="000000"/>
                </a:solidFill>
                <a:effectLst/>
                <a:latin typeface="Calibri" panose="020F0502020204030204" pitchFamily="34" charset="0"/>
              </a:rPr>
              <a:t>, 2024.  </a:t>
            </a:r>
          </a:p>
          <a:p>
            <a:pPr algn="just" rtl="0" fontAlgn="base">
              <a:buFont typeface="Arial" panose="020B0604020202020204" pitchFamily="34" charset="0"/>
              <a:buChar char="•"/>
            </a:pPr>
            <a:r>
              <a:rPr lang="en-US" sz="1800" b="0" i="0">
                <a:solidFill>
                  <a:srgbClr val="000000"/>
                </a:solidFill>
                <a:effectLst/>
                <a:latin typeface="Calibri" panose="020F0502020204030204" pitchFamily="34" charset="0"/>
              </a:rPr>
              <a:t>Toxicology support through analysis and interpretation of test results and communicating those results with residents.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Resident outreach to report “non-detects” results was provided through the EHB Call Center Operators. </a:t>
            </a:r>
          </a:p>
          <a:p>
            <a:pPr algn="l" rtl="0" fontAlgn="base">
              <a:buFont typeface="Arial" panose="020B0604020202020204" pitchFamily="34" charset="0"/>
              <a:buChar char="•"/>
            </a:pPr>
            <a:r>
              <a:rPr lang="en-US" sz="1800" b="0" i="0">
                <a:solidFill>
                  <a:srgbClr val="000000"/>
                </a:solidFill>
                <a:effectLst/>
                <a:latin typeface="Calibri" panose="020F0502020204030204" pitchFamily="34" charset="0"/>
              </a:rPr>
              <a:t>The development of a long-term sampling plan to conduct assurance testing into the future as onsite/offsite investigations and remedial efforts are completed. </a:t>
            </a:r>
          </a:p>
          <a:p>
            <a:endParaRPr lang="en-US"/>
          </a:p>
        </p:txBody>
      </p:sp>
      <p:sp>
        <p:nvSpPr>
          <p:cNvPr id="4" name="Slide Number Placeholder 3"/>
          <p:cNvSpPr>
            <a:spLocks noGrp="1"/>
          </p:cNvSpPr>
          <p:nvPr>
            <p:ph type="sldNum" sz="quarter" idx="5"/>
          </p:nvPr>
        </p:nvSpPr>
        <p:spPr/>
        <p:txBody>
          <a:bodyPr/>
          <a:lstStyle/>
          <a:p>
            <a:fld id="{0325FBF9-B8E7-4919-B714-D942C7FCEAC6}" type="slidenum">
              <a:rPr lang="en-US" smtClean="0"/>
              <a:t>21</a:t>
            </a:fld>
            <a:endParaRPr lang="en-US"/>
          </a:p>
        </p:txBody>
      </p:sp>
    </p:spTree>
    <p:extLst>
      <p:ext uri="{BB962C8B-B14F-4D97-AF65-F5344CB8AC3E}">
        <p14:creationId xmlns:p14="http://schemas.microsoft.com/office/powerpoint/2010/main" val="185470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i="0">
                <a:solidFill>
                  <a:srgbClr val="333333"/>
                </a:solidFill>
                <a:effectLst/>
                <a:latin typeface="Calibri Light" panose="020F0302020204030204" pitchFamily="34" charset="0"/>
                <a:cs typeface="Calibri Light" panose="020F0302020204030204" pitchFamily="34" charset="0"/>
              </a:rPr>
              <a:t>The Bureau is supported by toxicologists, epidemiologists, health educators, engineers, geologists, and project specialists who lend their expertise to projects throughout the bureau.</a:t>
            </a:r>
          </a:p>
          <a:p>
            <a:pPr marL="285750" indent="-285750">
              <a:buFont typeface="Arial" panose="020B0604020202020204" pitchFamily="34" charset="0"/>
              <a:buChar char="•"/>
            </a:pPr>
            <a:r>
              <a:rPr lang="en-US" sz="1200" b="0" i="0">
                <a:solidFill>
                  <a:srgbClr val="333333"/>
                </a:solidFill>
                <a:effectLst/>
                <a:latin typeface="Calibri Light" panose="020F0302020204030204" pitchFamily="34" charset="0"/>
                <a:cs typeface="Calibri Light" panose="020F0302020204030204" pitchFamily="34" charset="0"/>
              </a:rPr>
              <a:t>This shows the various sections housed under the environmental health bureau umbrella, wide variety of focuses, and there is significant collaboration between these sections to carry out EHB programs and projects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200" b="0" i="0">
                <a:solidFill>
                  <a:srgbClr val="353535"/>
                </a:solidFill>
                <a:effectLst/>
                <a:latin typeface="Calibri Light" panose="020F0302020204030204" pitchFamily="34" charset="0"/>
                <a:cs typeface="Calibri Light" panose="020F0302020204030204" pitchFamily="34" charset="0"/>
              </a:rPr>
              <a:t>Centralizing communication activities in the section ensures consistent application of the best available social science and public health practices throughout EHB with the goal of informing residents of actions that can be taken to prevent or limit exposures to environmental hazards.</a:t>
            </a:r>
            <a:endParaRPr lang="en-US" sz="1200" b="0" i="0">
              <a:solidFill>
                <a:srgbClr val="333333"/>
              </a:solidFill>
              <a:effectLst/>
              <a:latin typeface="Calibri Light" panose="020F0302020204030204" pitchFamily="34" charset="0"/>
              <a:cs typeface="Calibri Light" panose="020F0302020204030204" pitchFamily="34" charset="0"/>
            </a:endParaRPr>
          </a:p>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A43D7D-634F-4FDF-9FB6-A9296C5541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63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Information is from the Ottawa Lake  After-Action Report</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implementation of risk identification and planning by public health officials facilitated an effective response to a diesel spill. </a:t>
            </a:r>
          </a:p>
          <a:p>
            <a:pPr marL="171450" indent="-171450">
              <a:buFont typeface="Arial" panose="020B0604020202020204" pitchFamily="34" charset="0"/>
              <a:buChar char="•"/>
            </a:pPr>
            <a:r>
              <a:rPr lang="en-US"/>
              <a:t>The RPU was activated to coordinate public health services, providing a structured approach to water testing and operational management in an emergency. </a:t>
            </a:r>
          </a:p>
          <a:p>
            <a:pPr marL="171450" indent="-171450">
              <a:buFont typeface="Arial" panose="020B0604020202020204" pitchFamily="34" charset="0"/>
              <a:buChar char="•"/>
            </a:pPr>
            <a:r>
              <a:rPr lang="en-US"/>
              <a:t>Establishing a virtual operations center enhanced data access and information tracking, improving situational awareness and coordination during public health emergencies. </a:t>
            </a:r>
          </a:p>
          <a:p>
            <a:endParaRPr lang="en-US"/>
          </a:p>
          <a:p>
            <a:pPr marL="171450" indent="-171450">
              <a:buFont typeface="Arial" panose="020B0604020202020204" pitchFamily="34" charset="0"/>
              <a:buChar char="•"/>
            </a:pPr>
            <a:r>
              <a:rPr lang="en-US"/>
              <a:t>During water sampling, communication issues resulted in confusion about appointment times among residents. There is a need for improved coordination and standardized communication protocols. </a:t>
            </a:r>
          </a:p>
          <a:p>
            <a:pPr marL="171450" indent="-171450">
              <a:buFont typeface="Arial" panose="020B0604020202020204" pitchFamily="34" charset="0"/>
              <a:buChar char="•"/>
            </a:pPr>
            <a:r>
              <a:rPr lang="en-US"/>
              <a:t>Early response efforts encountered challenges due to unclear roles and communication protocols, indicating a need for more defined roles, responsibilities, and comprehensive training in the Incident Command System (ICS). </a:t>
            </a:r>
          </a:p>
          <a:p>
            <a:pPr marL="171450" indent="-171450">
              <a:buFont typeface="Arial" panose="020B0604020202020204" pitchFamily="34" charset="0"/>
              <a:buChar char="•"/>
            </a:pPr>
            <a:r>
              <a:rPr lang="en-US"/>
              <a:t>The call center was activated without formal policies, leading to operational gaps. Establishing formal protocols and guidelines could enhance its efficiency</a:t>
            </a:r>
          </a:p>
          <a:p>
            <a:endParaRPr lang="en-US"/>
          </a:p>
        </p:txBody>
      </p:sp>
      <p:sp>
        <p:nvSpPr>
          <p:cNvPr id="4" name="Slide Number Placeholder 3"/>
          <p:cNvSpPr>
            <a:spLocks noGrp="1"/>
          </p:cNvSpPr>
          <p:nvPr>
            <p:ph type="sldNum" sz="quarter" idx="5"/>
          </p:nvPr>
        </p:nvSpPr>
        <p:spPr/>
        <p:txBody>
          <a:bodyPr/>
          <a:lstStyle/>
          <a:p>
            <a:fld id="{0325FBF9-B8E7-4919-B714-D942C7FCEAC6}" type="slidenum">
              <a:rPr lang="en-US" smtClean="0"/>
              <a:t>22</a:t>
            </a:fld>
            <a:endParaRPr lang="en-US"/>
          </a:p>
        </p:txBody>
      </p:sp>
    </p:spTree>
    <p:extLst>
      <p:ext uri="{BB962C8B-B14F-4D97-AF65-F5344CB8AC3E}">
        <p14:creationId xmlns:p14="http://schemas.microsoft.com/office/powerpoint/2010/main" val="101929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5FBF9-B8E7-4919-B714-D942C7FCEAC6}" type="slidenum">
              <a:rPr lang="en-US" smtClean="0"/>
              <a:t>23</a:t>
            </a:fld>
            <a:endParaRPr lang="en-US"/>
          </a:p>
        </p:txBody>
      </p:sp>
    </p:spTree>
    <p:extLst>
      <p:ext uri="{BB962C8B-B14F-4D97-AF65-F5344CB8AC3E}">
        <p14:creationId xmlns:p14="http://schemas.microsoft.com/office/powerpoint/2010/main" val="413605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Environmental Health Threats</a:t>
            </a:r>
            <a:endParaRPr lang="en-US" dirty="0"/>
          </a:p>
        </p:txBody>
      </p:sp>
      <p:sp>
        <p:nvSpPr>
          <p:cNvPr id="4" name="Slide Number Placeholder 3"/>
          <p:cNvSpPr>
            <a:spLocks noGrp="1"/>
          </p:cNvSpPr>
          <p:nvPr>
            <p:ph type="sldNum" sz="quarter" idx="5"/>
          </p:nvPr>
        </p:nvSpPr>
        <p:spPr/>
        <p:txBody>
          <a:bodyPr/>
          <a:lstStyle/>
          <a:p>
            <a:fld id="{0325FBF9-B8E7-4919-B714-D942C7FCEAC6}" type="slidenum">
              <a:rPr lang="en-US" smtClean="0"/>
              <a:t>3</a:t>
            </a:fld>
            <a:endParaRPr lang="en-US"/>
          </a:p>
        </p:txBody>
      </p:sp>
    </p:spTree>
    <p:extLst>
      <p:ext uri="{BB962C8B-B14F-4D97-AF65-F5344CB8AC3E}">
        <p14:creationId xmlns:p14="http://schemas.microsoft.com/office/powerpoint/2010/main" val="355478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Bureau hires professional staff with advanced degrees and training.  Those professional work in muti-disciplinary Program Core Teams, that provide the proactive planning as well as ensuring time-critical response.  RPU serves to support the EH Program Core teams during emergencies to all public health response to happen faster while still completing all the necessary documentation for explaining actions under the </a:t>
            </a:r>
            <a:r>
              <a:rPr lang="en-US"/>
              <a:t>public health code. </a:t>
            </a:r>
            <a:endParaRPr lang="en-US" dirty="0"/>
          </a:p>
        </p:txBody>
      </p:sp>
      <p:sp>
        <p:nvSpPr>
          <p:cNvPr id="4" name="Slide Number Placeholder 3"/>
          <p:cNvSpPr>
            <a:spLocks noGrp="1"/>
          </p:cNvSpPr>
          <p:nvPr>
            <p:ph type="sldNum" sz="quarter" idx="5"/>
          </p:nvPr>
        </p:nvSpPr>
        <p:spPr/>
        <p:txBody>
          <a:bodyPr/>
          <a:lstStyle/>
          <a:p>
            <a:fld id="{0325FBF9-B8E7-4919-B714-D942C7FCEAC6}" type="slidenum">
              <a:rPr lang="en-US" smtClean="0"/>
              <a:t>4</a:t>
            </a:fld>
            <a:endParaRPr lang="en-US"/>
          </a:p>
        </p:txBody>
      </p:sp>
    </p:spTree>
    <p:extLst>
      <p:ext uri="{BB962C8B-B14F-4D97-AF65-F5344CB8AC3E}">
        <p14:creationId xmlns:p14="http://schemas.microsoft.com/office/powerpoint/2010/main" val="324448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one piece of the response puzzle – </a:t>
            </a:r>
          </a:p>
          <a:p>
            <a:endParaRPr lang="en-US"/>
          </a:p>
          <a:p>
            <a:r>
              <a:rPr lang="en-US">
                <a:hlinkClick r:id="rId3"/>
              </a:rPr>
              <a:t>Environmental Health Threats</a:t>
            </a:r>
            <a:endParaRPr lang="en-US"/>
          </a:p>
        </p:txBody>
      </p:sp>
      <p:sp>
        <p:nvSpPr>
          <p:cNvPr id="4" name="Slide Number Placeholder 3"/>
          <p:cNvSpPr>
            <a:spLocks noGrp="1"/>
          </p:cNvSpPr>
          <p:nvPr>
            <p:ph type="sldNum" sz="quarter" idx="5"/>
          </p:nvPr>
        </p:nvSpPr>
        <p:spPr/>
        <p:txBody>
          <a:bodyPr/>
          <a:lstStyle/>
          <a:p>
            <a:fld id="{0325FBF9-B8E7-4919-B714-D942C7FCEAC6}" type="slidenum">
              <a:rPr lang="en-US" smtClean="0"/>
              <a:t>5</a:t>
            </a:fld>
            <a:endParaRPr lang="en-US"/>
          </a:p>
        </p:txBody>
      </p:sp>
    </p:spTree>
    <p:extLst>
      <p:ext uri="{BB962C8B-B14F-4D97-AF65-F5344CB8AC3E}">
        <p14:creationId xmlns:p14="http://schemas.microsoft.com/office/powerpoint/2010/main" val="123981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5FBF9-B8E7-4919-B714-D942C7FCEAC6}" type="slidenum">
              <a:rPr lang="en-US" smtClean="0"/>
              <a:t>6</a:t>
            </a:fld>
            <a:endParaRPr lang="en-US"/>
          </a:p>
        </p:txBody>
      </p:sp>
    </p:spTree>
    <p:extLst>
      <p:ext uri="{BB962C8B-B14F-4D97-AF65-F5344CB8AC3E}">
        <p14:creationId xmlns:p14="http://schemas.microsoft.com/office/powerpoint/2010/main" val="319332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a:solidFill>
                  <a:srgbClr val="353535"/>
                </a:solidFill>
                <a:effectLst/>
                <a:latin typeface="inherit"/>
              </a:rPr>
              <a:t>Goal - </a:t>
            </a:r>
            <a:r>
              <a:rPr lang="en-US" b="1" i="0" u="none" strike="noStrike">
                <a:solidFill>
                  <a:srgbClr val="000000"/>
                </a:solidFill>
                <a:effectLst/>
                <a:latin typeface="Calibri" panose="020F0502020204030204" pitchFamily="34" charset="0"/>
              </a:rPr>
              <a:t>Response Planning Unit </a:t>
            </a:r>
            <a:r>
              <a:rPr lang="en-US" b="0" i="0" u="none" strike="noStrike">
                <a:solidFill>
                  <a:srgbClr val="000000"/>
                </a:solidFill>
                <a:effectLst/>
                <a:latin typeface="Calibri" panose="020F0502020204030204" pitchFamily="34" charset="0"/>
              </a:rPr>
              <a:t>within CPRS collaborates across EHB to act as the bureau’s focal point for environmental public health emergency and time-critical response planning utilizing the National Incident Management System (NIMS) framework and all-hazard approaches.</a:t>
            </a:r>
            <a:endParaRPr lang="en-US" b="0" i="0">
              <a:solidFill>
                <a:srgbClr val="353535"/>
              </a:solidFill>
              <a:effectLst/>
              <a:latin typeface="inherit"/>
            </a:endParaRPr>
          </a:p>
          <a:p>
            <a:pPr algn="l" fontAlgn="base"/>
            <a:endParaRPr lang="en-US" b="0" i="0">
              <a:solidFill>
                <a:srgbClr val="353535"/>
              </a:solidFill>
              <a:effectLst/>
              <a:latin typeface="inherit"/>
            </a:endParaRPr>
          </a:p>
          <a:p>
            <a:pPr algn="l" fontAlgn="base"/>
            <a:endParaRPr lang="en-US" b="0" i="0">
              <a:solidFill>
                <a:srgbClr val="353535"/>
              </a:solidFill>
              <a:effectLst/>
              <a:latin typeface="inherit"/>
            </a:endParaRPr>
          </a:p>
          <a:p>
            <a:pPr algn="l" fontAlgn="base"/>
            <a:r>
              <a:rPr lang="en-US" b="0" i="0">
                <a:solidFill>
                  <a:srgbClr val="353535"/>
                </a:solidFill>
                <a:effectLst/>
                <a:latin typeface="inherit"/>
              </a:rPr>
              <a:t>Response Planning Unit (RPU) serves as a resource to coordinate EHB’s incident preparedness and response activities to environmental, chemical, and physical hazards, The unit collaborates with local, state, and federal agencies to assure hazards are identified, investigated and interventions are in place to mitigate or remediate hazards for the people of Michigan including those most vulnerable.</a:t>
            </a:r>
            <a:endParaRPr lang="en-US" b="0" i="0">
              <a:solidFill>
                <a:srgbClr val="353535"/>
              </a:solidFill>
              <a:effectLst/>
              <a:latin typeface="Montserrat" panose="00000500000000000000" pitchFamily="2" charset="0"/>
            </a:endParaRPr>
          </a:p>
          <a:p>
            <a:pPr algn="l" fontAlgn="base"/>
            <a:r>
              <a:rPr lang="en-US" b="0" i="0">
                <a:solidFill>
                  <a:srgbClr val="353535"/>
                </a:solidFill>
                <a:effectLst/>
                <a:latin typeface="inherit"/>
              </a:rPr>
              <a:t>The unit serves as the EHB’s focal point towards sustaining and increasing the Bureau's capabilities for prevention, mitigation, preparedness, response, and recovery activities through implementation of the NIMS Framework and works in collaboration with the MDHHS Bureau of Emergency Preparedness, E.M.S. and Systems of Care (</a:t>
            </a:r>
            <a:r>
              <a:rPr lang="en-US" b="0" i="0" err="1">
                <a:solidFill>
                  <a:srgbClr val="353535"/>
                </a:solidFill>
                <a:effectLst/>
                <a:latin typeface="inherit"/>
              </a:rPr>
              <a:t>BEPESoC</a:t>
            </a:r>
            <a:r>
              <a:rPr lang="en-US" b="0" i="0">
                <a:solidFill>
                  <a:srgbClr val="353535"/>
                </a:solidFill>
                <a:effectLst/>
                <a:latin typeface="inherit"/>
              </a:rPr>
              <a:t>).</a:t>
            </a:r>
            <a:endParaRPr lang="en-US" b="0" i="0">
              <a:solidFill>
                <a:srgbClr val="353535"/>
              </a:solidFill>
              <a:effectLst/>
              <a:latin typeface="Montserrat" panose="00000500000000000000" pitchFamily="2" charset="0"/>
            </a:endParaRPr>
          </a:p>
          <a:p>
            <a:endParaRPr lang="en-US"/>
          </a:p>
        </p:txBody>
      </p:sp>
      <p:sp>
        <p:nvSpPr>
          <p:cNvPr id="4" name="Slide Number Placeholder 3"/>
          <p:cNvSpPr>
            <a:spLocks noGrp="1"/>
          </p:cNvSpPr>
          <p:nvPr>
            <p:ph type="sldNum" sz="quarter" idx="5"/>
          </p:nvPr>
        </p:nvSpPr>
        <p:spPr/>
        <p:txBody>
          <a:bodyPr/>
          <a:lstStyle/>
          <a:p>
            <a:fld id="{0325FBF9-B8E7-4919-B714-D942C7FCEAC6}" type="slidenum">
              <a:rPr lang="en-US" smtClean="0"/>
              <a:t>7</a:t>
            </a:fld>
            <a:endParaRPr lang="en-US"/>
          </a:p>
        </p:txBody>
      </p:sp>
    </p:spTree>
    <p:extLst>
      <p:ext uri="{BB962C8B-B14F-4D97-AF65-F5344CB8AC3E}">
        <p14:creationId xmlns:p14="http://schemas.microsoft.com/office/powerpoint/2010/main" val="304836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toll-free hotline is open 8AM – 5PM on state working days – however these hours can be adjusted for incident needs. Operators act as a call center to connect residents to information or to subject matter experts within the bureau.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25FBF9-B8E7-4919-B714-D942C7FCEAC6}" type="slidenum">
              <a:rPr lang="en-US" smtClean="0"/>
              <a:t>8</a:t>
            </a:fld>
            <a:endParaRPr lang="en-US"/>
          </a:p>
        </p:txBody>
      </p:sp>
    </p:spTree>
    <p:extLst>
      <p:ext uri="{BB962C8B-B14F-4D97-AF65-F5344CB8AC3E}">
        <p14:creationId xmlns:p14="http://schemas.microsoft.com/office/powerpoint/2010/main" val="686629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707B7-92C7-E526-02D5-14E046183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64AFE-FC39-D11A-05B6-6599D15CC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89B13-32C7-828B-322B-4D776C1539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EHB has staff that are trained to provide just-in time instructions/information directly 1:1 with affected residences. </a:t>
            </a:r>
            <a:r>
              <a:rPr lang="en-US" sz="1200">
                <a:effectLst/>
                <a:latin typeface="Segoe UI" panose="020B0502040204020203" pitchFamily="34" charset="0"/>
              </a:rPr>
              <a:t>These Navigators </a:t>
            </a:r>
            <a:r>
              <a:rPr lang="en-US" sz="1200" dirty="0">
                <a:effectLst/>
                <a:latin typeface="Segoe UI" panose="020B0502040204020203" pitchFamily="34" charset="0"/>
              </a:rPr>
              <a:t>go out into the community and serve as a one stop location for communication with </a:t>
            </a:r>
            <a:r>
              <a:rPr lang="en-US" sz="1200">
                <a:effectLst/>
                <a:latin typeface="Segoe UI" panose="020B0502040204020203" pitchFamily="34" charset="0"/>
              </a:rPr>
              <a:t>residences directly </a:t>
            </a:r>
            <a:r>
              <a:rPr lang="en-US" sz="1200" dirty="0">
                <a:effectLst/>
                <a:latin typeface="Segoe UI" panose="020B0502040204020203" pitchFamily="34" charset="0"/>
              </a:rPr>
              <a:t>affected. i.e. alternate living arrangements or bottled water. </a:t>
            </a:r>
            <a:r>
              <a:rPr lang="en-US" sz="1200" dirty="0"/>
              <a:t>Provide education/information directly to individuals or small groups, as necessary, to implement planned public health actions to reduce exposure (or protect health).</a:t>
            </a:r>
          </a:p>
          <a:p>
            <a:endParaRPr lang="en-US" dirty="0"/>
          </a:p>
        </p:txBody>
      </p:sp>
      <p:sp>
        <p:nvSpPr>
          <p:cNvPr id="4" name="Slide Number Placeholder 3">
            <a:extLst>
              <a:ext uri="{FF2B5EF4-FFF2-40B4-BE49-F238E27FC236}">
                <a16:creationId xmlns:a16="http://schemas.microsoft.com/office/drawing/2014/main" id="{E6344CBA-C36B-45B2-1C2F-9759143EFF3D}"/>
              </a:ext>
            </a:extLst>
          </p:cNvPr>
          <p:cNvSpPr>
            <a:spLocks noGrp="1"/>
          </p:cNvSpPr>
          <p:nvPr>
            <p:ph type="sldNum" sz="quarter" idx="5"/>
          </p:nvPr>
        </p:nvSpPr>
        <p:spPr/>
        <p:txBody>
          <a:bodyPr/>
          <a:lstStyle/>
          <a:p>
            <a:fld id="{0325FBF9-B8E7-4919-B714-D942C7FCEAC6}" type="slidenum">
              <a:rPr lang="en-US" smtClean="0"/>
              <a:t>9</a:t>
            </a:fld>
            <a:endParaRPr lang="en-US"/>
          </a:p>
        </p:txBody>
      </p:sp>
    </p:spTree>
    <p:extLst>
      <p:ext uri="{BB962C8B-B14F-4D97-AF65-F5344CB8AC3E}">
        <p14:creationId xmlns:p14="http://schemas.microsoft.com/office/powerpoint/2010/main" val="3822011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24AD7E-8E07-025E-1C1B-43AC6C5221F5}"/>
              </a:ext>
            </a:extLst>
          </p:cNvPr>
          <p:cNvSpPr/>
          <p:nvPr userDrawn="1"/>
        </p:nvSpPr>
        <p:spPr>
          <a:xfrm>
            <a:off x="0" y="0"/>
            <a:ext cx="12192000" cy="4948881"/>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94B56E5C-6779-5966-1163-B4449A84A7ED}"/>
              </a:ext>
            </a:extLst>
          </p:cNvPr>
          <p:cNvPicPr>
            <a:picLocks noChangeAspect="1"/>
          </p:cNvPicPr>
          <p:nvPr userDrawn="1"/>
        </p:nvPicPr>
        <p:blipFill>
          <a:blip r:embed="rId2"/>
          <a:stretch>
            <a:fillRect/>
          </a:stretch>
        </p:blipFill>
        <p:spPr>
          <a:xfrm>
            <a:off x="4457700" y="5040956"/>
            <a:ext cx="3276600" cy="1670162"/>
          </a:xfrm>
          <a:prstGeom prst="rect">
            <a:avLst/>
          </a:prstGeom>
        </p:spPr>
      </p:pic>
      <p:sp>
        <p:nvSpPr>
          <p:cNvPr id="2" name="Title 1">
            <a:extLst>
              <a:ext uri="{FF2B5EF4-FFF2-40B4-BE49-F238E27FC236}">
                <a16:creationId xmlns:a16="http://schemas.microsoft.com/office/drawing/2014/main" id="{F901AFED-6283-EF14-828F-F1564B66E2AB}"/>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76C3C61-8C36-77AD-9E0A-9FA62B81BB4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8009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8D5B03-AF55-B078-9735-BC04D403FE45}"/>
              </a:ext>
            </a:extLst>
          </p:cNvPr>
          <p:cNvSpPr/>
          <p:nvPr userDrawn="1"/>
        </p:nvSpPr>
        <p:spPr>
          <a:xfrm>
            <a:off x="0" y="0"/>
            <a:ext cx="12192000" cy="1325564"/>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DF22A19E-9CD5-DE59-0966-468CB68B1E6E}"/>
              </a:ext>
            </a:extLst>
          </p:cNvPr>
          <p:cNvPicPr>
            <a:picLocks noChangeAspect="1"/>
          </p:cNvPicPr>
          <p:nvPr userDrawn="1"/>
        </p:nvPicPr>
        <p:blipFill>
          <a:blip r:embed="rId2"/>
          <a:stretch>
            <a:fillRect/>
          </a:stretch>
        </p:blipFill>
        <p:spPr>
          <a:xfrm>
            <a:off x="10295238" y="384841"/>
            <a:ext cx="1477662" cy="555882"/>
          </a:xfrm>
          <a:prstGeom prst="rect">
            <a:avLst/>
          </a:prstGeom>
        </p:spPr>
      </p:pic>
      <p:sp>
        <p:nvSpPr>
          <p:cNvPr id="2" name="Title 1">
            <a:extLst>
              <a:ext uri="{FF2B5EF4-FFF2-40B4-BE49-F238E27FC236}">
                <a16:creationId xmlns:a16="http://schemas.microsoft.com/office/drawing/2014/main" id="{4579283F-0F50-5019-0A76-8176EFC4260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501BE59-1388-7371-D6A0-8ADA67364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946AAF-EB99-4096-71FF-F13FCA6F59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2E687AE-0A1C-8E11-AEA6-1565018296F7}"/>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99608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B12952-505E-4353-9404-0FCF97FE7320}"/>
              </a:ext>
            </a:extLst>
          </p:cNvPr>
          <p:cNvSpPr/>
          <p:nvPr userDrawn="1"/>
        </p:nvSpPr>
        <p:spPr>
          <a:xfrm>
            <a:off x="0" y="0"/>
            <a:ext cx="12192000" cy="1325564"/>
          </a:xfrm>
          <a:prstGeom prst="rect">
            <a:avLst/>
          </a:prstGeom>
          <a:solidFill>
            <a:srgbClr val="076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960892C6-F724-239E-0B54-8F06D9CC6E42}"/>
              </a:ext>
            </a:extLst>
          </p:cNvPr>
          <p:cNvPicPr>
            <a:picLocks noChangeAspect="1"/>
          </p:cNvPicPr>
          <p:nvPr userDrawn="1"/>
        </p:nvPicPr>
        <p:blipFill>
          <a:blip r:embed="rId2"/>
          <a:stretch>
            <a:fillRect/>
          </a:stretch>
        </p:blipFill>
        <p:spPr>
          <a:xfrm>
            <a:off x="10295238" y="384841"/>
            <a:ext cx="1477662" cy="555882"/>
          </a:xfrm>
          <a:prstGeom prst="rect">
            <a:avLst/>
          </a:prstGeom>
        </p:spPr>
      </p:pic>
      <p:sp>
        <p:nvSpPr>
          <p:cNvPr id="2" name="Title 1">
            <a:extLst>
              <a:ext uri="{FF2B5EF4-FFF2-40B4-BE49-F238E27FC236}">
                <a16:creationId xmlns:a16="http://schemas.microsoft.com/office/drawing/2014/main" id="{4579283F-0F50-5019-0A76-8176EFC4260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501BE59-1388-7371-D6A0-8ADA67364221}"/>
              </a:ext>
            </a:extLst>
          </p:cNvPr>
          <p:cNvSpPr>
            <a:spLocks noGrp="1"/>
          </p:cNvSpPr>
          <p:nvPr>
            <p:ph sz="half" idx="1"/>
          </p:nvPr>
        </p:nvSpPr>
        <p:spPr>
          <a:xfrm>
            <a:off x="838200" y="1825625"/>
            <a:ext cx="5181600" cy="4351338"/>
          </a:xfrm>
        </p:spPr>
        <p:txBody>
          <a:bodyPr/>
          <a:lstStyle>
            <a:lvl1pPr>
              <a:buClr>
                <a:srgbClr val="009D4E"/>
              </a:buClr>
              <a:defRPr/>
            </a:lvl1pPr>
            <a:lvl2pPr>
              <a:buClr>
                <a:srgbClr val="009D4E"/>
              </a:buClr>
              <a:defRPr/>
            </a:lvl2pPr>
            <a:lvl3pPr>
              <a:buClr>
                <a:srgbClr val="009D4E"/>
              </a:buClr>
              <a:defRPr/>
            </a:lvl3pPr>
            <a:lvl4pPr>
              <a:buClr>
                <a:srgbClr val="009D4E"/>
              </a:buClr>
              <a:defRPr/>
            </a:lvl4pPr>
            <a:lvl5pPr>
              <a:buClr>
                <a:srgbClr val="009D4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946AAF-EB99-4096-71FF-F13FCA6F59A8}"/>
              </a:ext>
            </a:extLst>
          </p:cNvPr>
          <p:cNvSpPr>
            <a:spLocks noGrp="1"/>
          </p:cNvSpPr>
          <p:nvPr>
            <p:ph sz="half" idx="2"/>
          </p:nvPr>
        </p:nvSpPr>
        <p:spPr>
          <a:xfrm>
            <a:off x="6172200" y="1825625"/>
            <a:ext cx="5181600" cy="4351338"/>
          </a:xfrm>
        </p:spPr>
        <p:txBody>
          <a:bodyPr/>
          <a:lstStyle>
            <a:lvl1pPr>
              <a:buClr>
                <a:srgbClr val="009D4E"/>
              </a:buClr>
              <a:defRPr/>
            </a:lvl1pPr>
            <a:lvl2pPr>
              <a:buClr>
                <a:srgbClr val="009D4E"/>
              </a:buClr>
              <a:defRPr/>
            </a:lvl2pPr>
            <a:lvl3pPr>
              <a:buClr>
                <a:srgbClr val="009D4E"/>
              </a:buClr>
              <a:defRPr/>
            </a:lvl3pPr>
            <a:lvl4pPr>
              <a:buClr>
                <a:srgbClr val="009D4E"/>
              </a:buClr>
              <a:defRPr/>
            </a:lvl4pPr>
            <a:lvl5pPr>
              <a:buClr>
                <a:srgbClr val="009D4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2E687AE-0A1C-8E11-AEA6-1565018296F7}"/>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142833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CBC2B-1E5D-70D4-C2B0-10A8719BCB76}"/>
              </a:ext>
            </a:extLst>
          </p:cNvPr>
          <p:cNvSpPr/>
          <p:nvPr userDrawn="1"/>
        </p:nvSpPr>
        <p:spPr>
          <a:xfrm>
            <a:off x="0" y="0"/>
            <a:ext cx="12192000" cy="6858000"/>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D572CC5A-87C4-9C3E-6432-EA8C1EC05EA2}"/>
              </a:ext>
            </a:extLst>
          </p:cNvPr>
          <p:cNvPicPr>
            <a:picLocks noChangeAspect="1"/>
          </p:cNvPicPr>
          <p:nvPr userDrawn="1"/>
        </p:nvPicPr>
        <p:blipFill>
          <a:blip r:embed="rId2"/>
          <a:stretch>
            <a:fillRect/>
          </a:stretch>
        </p:blipFill>
        <p:spPr>
          <a:xfrm>
            <a:off x="5357169" y="5747265"/>
            <a:ext cx="1477662" cy="555882"/>
          </a:xfrm>
          <a:prstGeom prst="rect">
            <a:avLst/>
          </a:prstGeom>
        </p:spPr>
      </p:pic>
      <p:sp>
        <p:nvSpPr>
          <p:cNvPr id="2" name="Title 1">
            <a:extLst>
              <a:ext uri="{FF2B5EF4-FFF2-40B4-BE49-F238E27FC236}">
                <a16:creationId xmlns:a16="http://schemas.microsoft.com/office/drawing/2014/main" id="{8642D213-47C3-6884-5268-D0240E7E157C}"/>
              </a:ext>
            </a:extLst>
          </p:cNvPr>
          <p:cNvSpPr>
            <a:spLocks noGrp="1"/>
          </p:cNvSpPr>
          <p:nvPr>
            <p:ph type="title"/>
          </p:nvPr>
        </p:nvSpPr>
        <p:spPr>
          <a:xfrm>
            <a:off x="838200" y="2766218"/>
            <a:ext cx="10515600" cy="1325563"/>
          </a:xfrm>
        </p:spPr>
        <p:txBody>
          <a:bodyPr/>
          <a:lstStyle>
            <a:lvl1pPr algn="ct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B9FA76AF-C2CB-C3AC-FFB2-89F3610C0F64}"/>
              </a:ext>
            </a:extLst>
          </p:cNvPr>
          <p:cNvSpPr>
            <a:spLocks noGrp="1"/>
          </p:cNvSpPr>
          <p:nvPr>
            <p:ph type="sldNum" sz="quarter" idx="12"/>
          </p:nvPr>
        </p:nvSpPr>
        <p:spPr/>
        <p:txBody>
          <a:bodyPr/>
          <a:lstStyle>
            <a:lvl1pPr>
              <a:defRPr>
                <a:solidFill>
                  <a:schemeClr val="bg1"/>
                </a:solidFill>
              </a:defRPr>
            </a:lvl1pPr>
          </a:lstStyle>
          <a:p>
            <a:fld id="{809B3C54-BE60-8D42-B958-D833F7DCCF0A}" type="slidenum">
              <a:rPr lang="en-US" smtClean="0"/>
              <a:pPr/>
              <a:t>‹#›</a:t>
            </a:fld>
            <a:endParaRPr lang="en-US"/>
          </a:p>
        </p:txBody>
      </p:sp>
    </p:spTree>
    <p:extLst>
      <p:ext uri="{BB962C8B-B14F-4D97-AF65-F5344CB8AC3E}">
        <p14:creationId xmlns:p14="http://schemas.microsoft.com/office/powerpoint/2010/main" val="13469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9B3B15-B613-95A9-B12D-1986BCB57B87}"/>
              </a:ext>
            </a:extLst>
          </p:cNvPr>
          <p:cNvSpPr/>
          <p:nvPr userDrawn="1"/>
        </p:nvSpPr>
        <p:spPr>
          <a:xfrm>
            <a:off x="0" y="0"/>
            <a:ext cx="12192000" cy="6858000"/>
          </a:xfrm>
          <a:prstGeom prst="rect">
            <a:avLst/>
          </a:prstGeom>
          <a:solidFill>
            <a:srgbClr val="076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D572CC5A-87C4-9C3E-6432-EA8C1EC05EA2}"/>
              </a:ext>
            </a:extLst>
          </p:cNvPr>
          <p:cNvPicPr>
            <a:picLocks noChangeAspect="1"/>
          </p:cNvPicPr>
          <p:nvPr userDrawn="1"/>
        </p:nvPicPr>
        <p:blipFill>
          <a:blip r:embed="rId2"/>
          <a:stretch>
            <a:fillRect/>
          </a:stretch>
        </p:blipFill>
        <p:spPr>
          <a:xfrm>
            <a:off x="5357169" y="5747265"/>
            <a:ext cx="1477662" cy="555882"/>
          </a:xfrm>
          <a:prstGeom prst="rect">
            <a:avLst/>
          </a:prstGeom>
        </p:spPr>
      </p:pic>
      <p:sp>
        <p:nvSpPr>
          <p:cNvPr id="2" name="Title 1">
            <a:extLst>
              <a:ext uri="{FF2B5EF4-FFF2-40B4-BE49-F238E27FC236}">
                <a16:creationId xmlns:a16="http://schemas.microsoft.com/office/drawing/2014/main" id="{8642D213-47C3-6884-5268-D0240E7E157C}"/>
              </a:ext>
            </a:extLst>
          </p:cNvPr>
          <p:cNvSpPr>
            <a:spLocks noGrp="1"/>
          </p:cNvSpPr>
          <p:nvPr>
            <p:ph type="title"/>
          </p:nvPr>
        </p:nvSpPr>
        <p:spPr>
          <a:xfrm>
            <a:off x="838200" y="2766218"/>
            <a:ext cx="10515600" cy="1325563"/>
          </a:xfrm>
        </p:spPr>
        <p:txBody>
          <a:bodyPr/>
          <a:lstStyle>
            <a:lvl1pPr algn="ct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B9FA76AF-C2CB-C3AC-FFB2-89F3610C0F64}"/>
              </a:ext>
            </a:extLst>
          </p:cNvPr>
          <p:cNvSpPr>
            <a:spLocks noGrp="1"/>
          </p:cNvSpPr>
          <p:nvPr>
            <p:ph type="sldNum" sz="quarter" idx="12"/>
          </p:nvPr>
        </p:nvSpPr>
        <p:spPr/>
        <p:txBody>
          <a:bodyPr/>
          <a:lstStyle>
            <a:lvl1pPr>
              <a:defRPr>
                <a:solidFill>
                  <a:schemeClr val="bg1"/>
                </a:solidFill>
              </a:defRPr>
            </a:lvl1pPr>
          </a:lstStyle>
          <a:p>
            <a:fld id="{809B3C54-BE60-8D42-B958-D833F7DCCF0A}" type="slidenum">
              <a:rPr lang="en-US" smtClean="0"/>
              <a:pPr/>
              <a:t>‹#›</a:t>
            </a:fld>
            <a:endParaRPr lang="en-US"/>
          </a:p>
        </p:txBody>
      </p:sp>
    </p:spTree>
    <p:extLst>
      <p:ext uri="{BB962C8B-B14F-4D97-AF65-F5344CB8AC3E}">
        <p14:creationId xmlns:p14="http://schemas.microsoft.com/office/powerpoint/2010/main" val="127544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1D299B-0049-C495-7303-C7E7F2C5690A}"/>
              </a:ext>
            </a:extLst>
          </p:cNvPr>
          <p:cNvSpPr/>
          <p:nvPr userDrawn="1"/>
        </p:nvSpPr>
        <p:spPr>
          <a:xfrm>
            <a:off x="0" y="0"/>
            <a:ext cx="6096000" cy="6858000"/>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15CEE-E90C-859F-4450-7BFE02B8B860}"/>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84E435E-BBAF-A2E7-72ED-13955A61E686}"/>
              </a:ext>
            </a:extLst>
          </p:cNvPr>
          <p:cNvSpPr>
            <a:spLocks noGrp="1"/>
          </p:cNvSpPr>
          <p:nvPr>
            <p:ph idx="1"/>
          </p:nvPr>
        </p:nvSpPr>
        <p:spPr>
          <a:xfrm>
            <a:off x="6518030" y="987425"/>
            <a:ext cx="52636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B35BCC-586E-5461-F968-A677903C262C}"/>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6DACF30-0588-8FD5-402F-B4A287C345F1}"/>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3015971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5E3212-1013-E0B9-F253-D720381EDC2C}"/>
              </a:ext>
            </a:extLst>
          </p:cNvPr>
          <p:cNvSpPr/>
          <p:nvPr userDrawn="1"/>
        </p:nvSpPr>
        <p:spPr>
          <a:xfrm>
            <a:off x="0" y="0"/>
            <a:ext cx="6096000" cy="6858000"/>
          </a:xfrm>
          <a:prstGeom prst="rect">
            <a:avLst/>
          </a:prstGeom>
          <a:solidFill>
            <a:srgbClr val="076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15CEE-E90C-859F-4450-7BFE02B8B860}"/>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84E435E-BBAF-A2E7-72ED-13955A61E686}"/>
              </a:ext>
            </a:extLst>
          </p:cNvPr>
          <p:cNvSpPr>
            <a:spLocks noGrp="1"/>
          </p:cNvSpPr>
          <p:nvPr>
            <p:ph idx="1"/>
          </p:nvPr>
        </p:nvSpPr>
        <p:spPr>
          <a:xfrm>
            <a:off x="6518030" y="987425"/>
            <a:ext cx="5263662" cy="4873625"/>
          </a:xfrm>
        </p:spPr>
        <p:txBody>
          <a:bodyPr/>
          <a:lstStyle>
            <a:lvl1pPr>
              <a:buClr>
                <a:srgbClr val="009D4E"/>
              </a:buClr>
              <a:defRPr sz="3200"/>
            </a:lvl1pPr>
            <a:lvl2pPr>
              <a:buClr>
                <a:srgbClr val="009D4E"/>
              </a:buClr>
              <a:defRPr sz="2800"/>
            </a:lvl2pPr>
            <a:lvl3pPr>
              <a:buClr>
                <a:srgbClr val="009D4E"/>
              </a:buClr>
              <a:defRPr sz="2400"/>
            </a:lvl3pPr>
            <a:lvl4pPr>
              <a:buClr>
                <a:srgbClr val="009D4E"/>
              </a:buClr>
              <a:defRPr sz="2000"/>
            </a:lvl4pPr>
            <a:lvl5pPr>
              <a:buClr>
                <a:srgbClr val="009D4E"/>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B35BCC-586E-5461-F968-A677903C262C}"/>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6DACF30-0588-8FD5-402F-B4A287C345F1}"/>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2349639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1A0F12-0037-DEAA-51A6-2975296D34D2}"/>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2601185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ADE34-B508-5EA4-A7DD-B2547FCC4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62E915-6E0C-CDEF-B898-CC9BC1FF26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3CF40-EE2C-F6C1-4A5C-A0B899646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523A05F-7391-3BA5-66B9-DBFA40B081AD}"/>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260184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632D-1587-8BBF-987D-73D0553F28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3D30CE-0100-C31E-C67C-59D9DC2407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C201053-E4FF-3304-A78F-4E6CE3FA083C}"/>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86733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1FD0D6-B10A-B2B8-A1A6-F50589A92A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05A245-94A3-005B-BF71-F1E5A8ABC8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20FF3C-0E25-A3A3-C189-F10F3B4C46A3}"/>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70244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24AD7E-8E07-025E-1C1B-43AC6C5221F5}"/>
              </a:ext>
            </a:extLst>
          </p:cNvPr>
          <p:cNvSpPr/>
          <p:nvPr userDrawn="1"/>
        </p:nvSpPr>
        <p:spPr>
          <a:xfrm>
            <a:off x="0" y="0"/>
            <a:ext cx="12192000" cy="4948881"/>
          </a:xfrm>
          <a:prstGeom prst="rect">
            <a:avLst/>
          </a:prstGeom>
          <a:solidFill>
            <a:srgbClr val="076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94B56E5C-6779-5966-1163-B4449A84A7ED}"/>
              </a:ext>
            </a:extLst>
          </p:cNvPr>
          <p:cNvPicPr>
            <a:picLocks noChangeAspect="1"/>
          </p:cNvPicPr>
          <p:nvPr userDrawn="1"/>
        </p:nvPicPr>
        <p:blipFill>
          <a:blip r:embed="rId2"/>
          <a:stretch>
            <a:fillRect/>
          </a:stretch>
        </p:blipFill>
        <p:spPr>
          <a:xfrm>
            <a:off x="4457700" y="5040956"/>
            <a:ext cx="3276600" cy="1670162"/>
          </a:xfrm>
          <a:prstGeom prst="rect">
            <a:avLst/>
          </a:prstGeom>
        </p:spPr>
      </p:pic>
      <p:sp>
        <p:nvSpPr>
          <p:cNvPr id="2" name="Title 1">
            <a:extLst>
              <a:ext uri="{FF2B5EF4-FFF2-40B4-BE49-F238E27FC236}">
                <a16:creationId xmlns:a16="http://schemas.microsoft.com/office/drawing/2014/main" id="{F901AFED-6283-EF14-828F-F1564B66E2AB}"/>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476C3C61-8C36-77AD-9E0A-9FA62B81BB4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6347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CBC2B-1E5D-70D4-C2B0-10A8719BCB76}"/>
              </a:ext>
            </a:extLst>
          </p:cNvPr>
          <p:cNvSpPr/>
          <p:nvPr userDrawn="1"/>
        </p:nvSpPr>
        <p:spPr>
          <a:xfrm>
            <a:off x="0" y="0"/>
            <a:ext cx="12192000" cy="6858000"/>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9FA76AF-C2CB-C3AC-FFB2-89F3610C0F64}"/>
              </a:ext>
            </a:extLst>
          </p:cNvPr>
          <p:cNvSpPr>
            <a:spLocks noGrp="1"/>
          </p:cNvSpPr>
          <p:nvPr>
            <p:ph type="sldNum" sz="quarter" idx="12"/>
          </p:nvPr>
        </p:nvSpPr>
        <p:spPr/>
        <p:txBody>
          <a:bodyPr/>
          <a:lstStyle>
            <a:lvl1pPr>
              <a:defRPr>
                <a:solidFill>
                  <a:schemeClr val="bg1"/>
                </a:solidFill>
              </a:defRPr>
            </a:lvl1pPr>
          </a:lstStyle>
          <a:p>
            <a:fld id="{809B3C54-BE60-8D42-B958-D833F7DCCF0A}" type="slidenum">
              <a:rPr lang="en-US" smtClean="0"/>
              <a:pPr/>
              <a:t>‹#›</a:t>
            </a:fld>
            <a:endParaRPr lang="en-US"/>
          </a:p>
        </p:txBody>
      </p:sp>
      <p:sp>
        <p:nvSpPr>
          <p:cNvPr id="2" name="Text Placeholder 2">
            <a:extLst>
              <a:ext uri="{FF2B5EF4-FFF2-40B4-BE49-F238E27FC236}">
                <a16:creationId xmlns:a16="http://schemas.microsoft.com/office/drawing/2014/main" id="{594B371D-AA5E-88EC-293D-8BF8C67D2F8E}"/>
              </a:ext>
            </a:extLst>
          </p:cNvPr>
          <p:cNvSpPr>
            <a:spLocks noGrp="1"/>
          </p:cNvSpPr>
          <p:nvPr>
            <p:ph type="body" idx="1"/>
          </p:nvPr>
        </p:nvSpPr>
        <p:spPr>
          <a:xfrm>
            <a:off x="844550" y="3110948"/>
            <a:ext cx="10336972" cy="944218"/>
          </a:xfrm>
        </p:spPr>
        <p:txBody>
          <a:bodyPr>
            <a:noAutofit/>
          </a:bodyPr>
          <a:lstStyle>
            <a:lvl1pPr marL="0" indent="0">
              <a:buNone/>
              <a:defRPr/>
            </a:lvl1pPr>
          </a:lstStyle>
          <a:p>
            <a:r>
              <a:rPr lang="en-US" sz="2000">
                <a:solidFill>
                  <a:schemeClr val="bg1"/>
                </a:solidFill>
              </a:rPr>
              <a:t>Michigan Department of Health and Human Services (MDHHS) provides opportunities, services, and programs that promote a healthy, safe and stable environment for residents to be self-sufficient.</a:t>
            </a:r>
          </a:p>
        </p:txBody>
      </p:sp>
      <p:sp>
        <p:nvSpPr>
          <p:cNvPr id="4" name="Title 1">
            <a:extLst>
              <a:ext uri="{FF2B5EF4-FFF2-40B4-BE49-F238E27FC236}">
                <a16:creationId xmlns:a16="http://schemas.microsoft.com/office/drawing/2014/main" id="{87BFEC88-C7D0-3AB9-31D4-9EEE5083C0DF}"/>
              </a:ext>
            </a:extLst>
          </p:cNvPr>
          <p:cNvSpPr txBox="1">
            <a:spLocks/>
          </p:cNvSpPr>
          <p:nvPr userDrawn="1"/>
        </p:nvSpPr>
        <p:spPr>
          <a:xfrm>
            <a:off x="838200" y="2057400"/>
            <a:ext cx="10515600" cy="8162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0" i="0" kern="1200">
                <a:solidFill>
                  <a:srgbClr val="0F406B"/>
                </a:solidFill>
                <a:latin typeface="Arial" panose="020B0604020202020204" pitchFamily="34" charset="0"/>
                <a:ea typeface="+mj-ea"/>
                <a:cs typeface="Arial" panose="020B0604020202020204" pitchFamily="34" charset="0"/>
              </a:defRPr>
            </a:lvl1pPr>
          </a:lstStyle>
          <a:p>
            <a:r>
              <a:rPr lang="en-US" sz="4400">
                <a:solidFill>
                  <a:schemeClr val="bg1"/>
                </a:solidFill>
              </a:rPr>
              <a:t>Mission</a:t>
            </a:r>
          </a:p>
        </p:txBody>
      </p:sp>
    </p:spTree>
    <p:extLst>
      <p:ext uri="{BB962C8B-B14F-4D97-AF65-F5344CB8AC3E}">
        <p14:creationId xmlns:p14="http://schemas.microsoft.com/office/powerpoint/2010/main" val="283798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BCBC2B-1E5D-70D4-C2B0-10A8719BCB76}"/>
              </a:ext>
            </a:extLst>
          </p:cNvPr>
          <p:cNvSpPr/>
          <p:nvPr userDrawn="1"/>
        </p:nvSpPr>
        <p:spPr>
          <a:xfrm>
            <a:off x="0" y="0"/>
            <a:ext cx="12192000" cy="6858000"/>
          </a:xfrm>
          <a:prstGeom prst="rect">
            <a:avLst/>
          </a:prstGeom>
          <a:solidFill>
            <a:srgbClr val="076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D4E"/>
              </a:solidFill>
            </a:endParaRPr>
          </a:p>
        </p:txBody>
      </p:sp>
      <p:sp>
        <p:nvSpPr>
          <p:cNvPr id="5" name="Slide Number Placeholder 4">
            <a:extLst>
              <a:ext uri="{FF2B5EF4-FFF2-40B4-BE49-F238E27FC236}">
                <a16:creationId xmlns:a16="http://schemas.microsoft.com/office/drawing/2014/main" id="{B9FA76AF-C2CB-C3AC-FFB2-89F3610C0F64}"/>
              </a:ext>
            </a:extLst>
          </p:cNvPr>
          <p:cNvSpPr>
            <a:spLocks noGrp="1"/>
          </p:cNvSpPr>
          <p:nvPr>
            <p:ph type="sldNum" sz="quarter" idx="12"/>
          </p:nvPr>
        </p:nvSpPr>
        <p:spPr/>
        <p:txBody>
          <a:bodyPr/>
          <a:lstStyle>
            <a:lvl1pPr>
              <a:defRPr>
                <a:solidFill>
                  <a:schemeClr val="bg1"/>
                </a:solidFill>
              </a:defRPr>
            </a:lvl1pPr>
          </a:lstStyle>
          <a:p>
            <a:fld id="{809B3C54-BE60-8D42-B958-D833F7DCCF0A}" type="slidenum">
              <a:rPr lang="en-US" smtClean="0"/>
              <a:pPr/>
              <a:t>‹#›</a:t>
            </a:fld>
            <a:endParaRPr lang="en-US"/>
          </a:p>
        </p:txBody>
      </p:sp>
      <p:sp>
        <p:nvSpPr>
          <p:cNvPr id="2" name="Text Placeholder 2">
            <a:extLst>
              <a:ext uri="{FF2B5EF4-FFF2-40B4-BE49-F238E27FC236}">
                <a16:creationId xmlns:a16="http://schemas.microsoft.com/office/drawing/2014/main" id="{4684CA9C-FAB9-C24E-43B1-7087D210A7EB}"/>
              </a:ext>
            </a:extLst>
          </p:cNvPr>
          <p:cNvSpPr>
            <a:spLocks noGrp="1"/>
          </p:cNvSpPr>
          <p:nvPr>
            <p:ph type="body" idx="1"/>
          </p:nvPr>
        </p:nvSpPr>
        <p:spPr>
          <a:xfrm>
            <a:off x="844550" y="3110948"/>
            <a:ext cx="10396607" cy="944218"/>
          </a:xfrm>
        </p:spPr>
        <p:txBody>
          <a:bodyPr>
            <a:noAutofit/>
          </a:bodyPr>
          <a:lstStyle>
            <a:lvl1pPr marL="0" indent="0">
              <a:buNone/>
              <a:defRPr/>
            </a:lvl1pPr>
          </a:lstStyle>
          <a:p>
            <a:r>
              <a:rPr lang="en-US" sz="2000">
                <a:solidFill>
                  <a:schemeClr val="bg1"/>
                </a:solidFill>
              </a:rPr>
              <a:t>Michigan Department of Health and Human Services (MDHHS) provides opportunities, services, and programs that promote a healthy, safe and stable environment for residents to be self-sufficient.</a:t>
            </a:r>
          </a:p>
        </p:txBody>
      </p:sp>
      <p:sp>
        <p:nvSpPr>
          <p:cNvPr id="4" name="Title 1">
            <a:extLst>
              <a:ext uri="{FF2B5EF4-FFF2-40B4-BE49-F238E27FC236}">
                <a16:creationId xmlns:a16="http://schemas.microsoft.com/office/drawing/2014/main" id="{1C60CE71-D9B4-E16D-C42E-A0A666C6AC37}"/>
              </a:ext>
            </a:extLst>
          </p:cNvPr>
          <p:cNvSpPr txBox="1">
            <a:spLocks/>
          </p:cNvSpPr>
          <p:nvPr userDrawn="1"/>
        </p:nvSpPr>
        <p:spPr>
          <a:xfrm>
            <a:off x="838200" y="2057400"/>
            <a:ext cx="10515600" cy="8162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0" i="0" kern="1200">
                <a:solidFill>
                  <a:srgbClr val="0F406B"/>
                </a:solidFill>
                <a:latin typeface="Arial" panose="020B0604020202020204" pitchFamily="34" charset="0"/>
                <a:ea typeface="+mj-ea"/>
                <a:cs typeface="Arial" panose="020B0604020202020204" pitchFamily="34" charset="0"/>
              </a:defRPr>
            </a:lvl1pPr>
          </a:lstStyle>
          <a:p>
            <a:r>
              <a:rPr lang="en-US" sz="4400">
                <a:solidFill>
                  <a:schemeClr val="bg1"/>
                </a:solidFill>
              </a:rPr>
              <a:t>Mission</a:t>
            </a:r>
          </a:p>
        </p:txBody>
      </p:sp>
    </p:spTree>
    <p:extLst>
      <p:ext uri="{BB962C8B-B14F-4D97-AF65-F5344CB8AC3E}">
        <p14:creationId xmlns:p14="http://schemas.microsoft.com/office/powerpoint/2010/main" val="329283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C5E430-AE8F-5628-1402-8ABDFCC429A9}"/>
              </a:ext>
            </a:extLst>
          </p:cNvPr>
          <p:cNvSpPr/>
          <p:nvPr userDrawn="1"/>
        </p:nvSpPr>
        <p:spPr>
          <a:xfrm>
            <a:off x="0" y="0"/>
            <a:ext cx="12192000" cy="6858000"/>
          </a:xfrm>
          <a:prstGeom prst="rect">
            <a:avLst/>
          </a:prstGeom>
          <a:solidFill>
            <a:srgbClr val="0F4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3BBE482-7E88-E806-B72B-7B3DB5D0A9A2}"/>
              </a:ext>
            </a:extLst>
          </p:cNvPr>
          <p:cNvSpPr>
            <a:spLocks noGrp="1"/>
          </p:cNvSpPr>
          <p:nvPr>
            <p:ph type="sldNum" sz="quarter" idx="10"/>
          </p:nvPr>
        </p:nvSpPr>
        <p:spPr/>
        <p:txBody>
          <a:bodyPr/>
          <a:lstStyle/>
          <a:p>
            <a:fld id="{809B3C54-BE60-8D42-B958-D833F7DCCF0A}" type="slidenum">
              <a:rPr lang="en-US" smtClean="0"/>
              <a:pPr/>
              <a:t>‹#›</a:t>
            </a:fld>
            <a:endParaRPr lang="en-US"/>
          </a:p>
        </p:txBody>
      </p:sp>
      <p:sp>
        <p:nvSpPr>
          <p:cNvPr id="5" name="Text Placeholder 2">
            <a:extLst>
              <a:ext uri="{FF2B5EF4-FFF2-40B4-BE49-F238E27FC236}">
                <a16:creationId xmlns:a16="http://schemas.microsoft.com/office/drawing/2014/main" id="{4A5E7B1B-6464-DFF0-B8D1-3E495D651684}"/>
              </a:ext>
            </a:extLst>
          </p:cNvPr>
          <p:cNvSpPr>
            <a:spLocks noGrp="1"/>
          </p:cNvSpPr>
          <p:nvPr>
            <p:ph type="body" idx="1"/>
          </p:nvPr>
        </p:nvSpPr>
        <p:spPr>
          <a:xfrm>
            <a:off x="1146037" y="3110948"/>
            <a:ext cx="10207763" cy="944218"/>
          </a:xfrm>
        </p:spPr>
        <p:txBody>
          <a:bodyPr>
            <a:noAutofit/>
          </a:bodyPr>
          <a:lstStyle>
            <a:lvl1pPr marL="0" indent="0">
              <a:buNone/>
              <a:defRPr/>
            </a:lvl1pPr>
          </a:lstStyle>
          <a:p>
            <a:r>
              <a:rPr lang="en-US" sz="2000">
                <a:solidFill>
                  <a:schemeClr val="bg1"/>
                </a:solidFill>
              </a:rPr>
              <a:t>Michigan Department of Health and Human Services (MDHHS) provides opportunities, services, and programs that promote a healthy, safe and stable environment for residents to be self-sufficient.</a:t>
            </a:r>
          </a:p>
        </p:txBody>
      </p:sp>
      <p:sp>
        <p:nvSpPr>
          <p:cNvPr id="6" name="Title 1">
            <a:extLst>
              <a:ext uri="{FF2B5EF4-FFF2-40B4-BE49-F238E27FC236}">
                <a16:creationId xmlns:a16="http://schemas.microsoft.com/office/drawing/2014/main" id="{1299B56C-6AB1-3E28-422A-DAC1AC9D6CBF}"/>
              </a:ext>
            </a:extLst>
          </p:cNvPr>
          <p:cNvSpPr txBox="1">
            <a:spLocks/>
          </p:cNvSpPr>
          <p:nvPr userDrawn="1"/>
        </p:nvSpPr>
        <p:spPr>
          <a:xfrm>
            <a:off x="1146036" y="2057400"/>
            <a:ext cx="10207763" cy="8162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0" i="0" kern="1200">
                <a:solidFill>
                  <a:srgbClr val="0F406B"/>
                </a:solidFill>
                <a:latin typeface="Arial" panose="020B0604020202020204" pitchFamily="34" charset="0"/>
                <a:ea typeface="+mj-ea"/>
                <a:cs typeface="Arial" panose="020B0604020202020204" pitchFamily="34" charset="0"/>
              </a:defRPr>
            </a:lvl1pPr>
          </a:lstStyle>
          <a:p>
            <a:pPr algn="ctr"/>
            <a:r>
              <a:rPr lang="en-US" sz="4400">
                <a:solidFill>
                  <a:schemeClr val="bg1"/>
                </a:solidFill>
              </a:rPr>
              <a:t>Mission</a:t>
            </a:r>
          </a:p>
        </p:txBody>
      </p:sp>
    </p:spTree>
    <p:extLst>
      <p:ext uri="{BB962C8B-B14F-4D97-AF65-F5344CB8AC3E}">
        <p14:creationId xmlns:p14="http://schemas.microsoft.com/office/powerpoint/2010/main" val="53210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C5E430-AE8F-5628-1402-8ABDFCC429A9}"/>
              </a:ext>
            </a:extLst>
          </p:cNvPr>
          <p:cNvSpPr/>
          <p:nvPr userDrawn="1"/>
        </p:nvSpPr>
        <p:spPr>
          <a:xfrm>
            <a:off x="0" y="0"/>
            <a:ext cx="12192000" cy="6858000"/>
          </a:xfrm>
          <a:prstGeom prst="rect">
            <a:avLst/>
          </a:prstGeom>
          <a:solidFill>
            <a:srgbClr val="076D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3BBE482-7E88-E806-B72B-7B3DB5D0A9A2}"/>
              </a:ext>
            </a:extLst>
          </p:cNvPr>
          <p:cNvSpPr>
            <a:spLocks noGrp="1"/>
          </p:cNvSpPr>
          <p:nvPr>
            <p:ph type="sldNum" sz="quarter" idx="10"/>
          </p:nvPr>
        </p:nvSpPr>
        <p:spPr/>
        <p:txBody>
          <a:bodyPr/>
          <a:lstStyle/>
          <a:p>
            <a:fld id="{809B3C54-BE60-8D42-B958-D833F7DCCF0A}" type="slidenum">
              <a:rPr lang="en-US" smtClean="0"/>
              <a:pPr/>
              <a:t>‹#›</a:t>
            </a:fld>
            <a:endParaRPr lang="en-US"/>
          </a:p>
        </p:txBody>
      </p:sp>
      <p:sp>
        <p:nvSpPr>
          <p:cNvPr id="5" name="Text Placeholder 2">
            <a:extLst>
              <a:ext uri="{FF2B5EF4-FFF2-40B4-BE49-F238E27FC236}">
                <a16:creationId xmlns:a16="http://schemas.microsoft.com/office/drawing/2014/main" id="{4A5E7B1B-6464-DFF0-B8D1-3E495D651684}"/>
              </a:ext>
            </a:extLst>
          </p:cNvPr>
          <p:cNvSpPr>
            <a:spLocks noGrp="1"/>
          </p:cNvSpPr>
          <p:nvPr>
            <p:ph type="body" idx="1"/>
          </p:nvPr>
        </p:nvSpPr>
        <p:spPr>
          <a:xfrm>
            <a:off x="1146037" y="3110948"/>
            <a:ext cx="10207763" cy="944218"/>
          </a:xfrm>
        </p:spPr>
        <p:txBody>
          <a:bodyPr>
            <a:noAutofit/>
          </a:bodyPr>
          <a:lstStyle>
            <a:lvl1pPr marL="0" indent="0">
              <a:buNone/>
              <a:defRPr/>
            </a:lvl1pPr>
          </a:lstStyle>
          <a:p>
            <a:r>
              <a:rPr lang="en-US" sz="2000">
                <a:solidFill>
                  <a:schemeClr val="bg1"/>
                </a:solidFill>
              </a:rPr>
              <a:t>Michigan Department of Health and Human Services (MDHHS) provides opportunities, services, and programs that promote a healthy, safe and stable environment for residents to be self-sufficient.</a:t>
            </a:r>
          </a:p>
        </p:txBody>
      </p:sp>
      <p:sp>
        <p:nvSpPr>
          <p:cNvPr id="6" name="Title 1">
            <a:extLst>
              <a:ext uri="{FF2B5EF4-FFF2-40B4-BE49-F238E27FC236}">
                <a16:creationId xmlns:a16="http://schemas.microsoft.com/office/drawing/2014/main" id="{1299B56C-6AB1-3E28-422A-DAC1AC9D6CBF}"/>
              </a:ext>
            </a:extLst>
          </p:cNvPr>
          <p:cNvSpPr txBox="1">
            <a:spLocks/>
          </p:cNvSpPr>
          <p:nvPr userDrawn="1"/>
        </p:nvSpPr>
        <p:spPr>
          <a:xfrm>
            <a:off x="1146036" y="2057400"/>
            <a:ext cx="10207763" cy="8162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0" i="0" kern="1200">
                <a:solidFill>
                  <a:srgbClr val="0F406B"/>
                </a:solidFill>
                <a:latin typeface="Arial" panose="020B0604020202020204" pitchFamily="34" charset="0"/>
                <a:ea typeface="+mj-ea"/>
                <a:cs typeface="Arial" panose="020B0604020202020204" pitchFamily="34" charset="0"/>
              </a:defRPr>
            </a:lvl1pPr>
          </a:lstStyle>
          <a:p>
            <a:pPr algn="ctr"/>
            <a:r>
              <a:rPr lang="en-US" sz="4400">
                <a:solidFill>
                  <a:schemeClr val="bg1"/>
                </a:solidFill>
              </a:rPr>
              <a:t>Mission</a:t>
            </a:r>
          </a:p>
        </p:txBody>
      </p:sp>
    </p:spTree>
    <p:extLst>
      <p:ext uri="{BB962C8B-B14F-4D97-AF65-F5344CB8AC3E}">
        <p14:creationId xmlns:p14="http://schemas.microsoft.com/office/powerpoint/2010/main" val="245373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160492-787F-85FD-8490-F5257C1F930F}"/>
              </a:ext>
            </a:extLst>
          </p:cNvPr>
          <p:cNvSpPr/>
          <p:nvPr userDrawn="1"/>
        </p:nvSpPr>
        <p:spPr>
          <a:xfrm>
            <a:off x="0" y="0"/>
            <a:ext cx="12192000" cy="1325564"/>
          </a:xfrm>
          <a:prstGeom prst="rect">
            <a:avLst/>
          </a:prstGeom>
          <a:solidFill>
            <a:srgbClr val="0F4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34B63-C06B-E934-D5FE-35E3A6DF4B2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73C2B83-950D-446E-C1BD-1E58F255B1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62F970C-3214-5EDC-CB6A-52407D451205}"/>
              </a:ext>
            </a:extLst>
          </p:cNvPr>
          <p:cNvSpPr>
            <a:spLocks noGrp="1"/>
          </p:cNvSpPr>
          <p:nvPr>
            <p:ph type="sldNum" sz="quarter" idx="12"/>
          </p:nvPr>
        </p:nvSpPr>
        <p:spPr/>
        <p:txBody>
          <a:bodyPr/>
          <a:lstStyle/>
          <a:p>
            <a:fld id="{809B3C54-BE60-8D42-B958-D833F7DCCF0A}"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68BD528A-FAD6-81BB-1EB4-827ADE020FAE}"/>
              </a:ext>
            </a:extLst>
          </p:cNvPr>
          <p:cNvPicPr>
            <a:picLocks noChangeAspect="1"/>
          </p:cNvPicPr>
          <p:nvPr userDrawn="1"/>
        </p:nvPicPr>
        <p:blipFill>
          <a:blip r:embed="rId2"/>
          <a:stretch>
            <a:fillRect/>
          </a:stretch>
        </p:blipFill>
        <p:spPr>
          <a:xfrm>
            <a:off x="10295238" y="384841"/>
            <a:ext cx="1477662" cy="555882"/>
          </a:xfrm>
          <a:prstGeom prst="rect">
            <a:avLst/>
          </a:prstGeom>
        </p:spPr>
      </p:pic>
    </p:spTree>
    <p:extLst>
      <p:ext uri="{BB962C8B-B14F-4D97-AF65-F5344CB8AC3E}">
        <p14:creationId xmlns:p14="http://schemas.microsoft.com/office/powerpoint/2010/main" val="297444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160492-787F-85FD-8490-F5257C1F930F}"/>
              </a:ext>
            </a:extLst>
          </p:cNvPr>
          <p:cNvSpPr/>
          <p:nvPr userDrawn="1"/>
        </p:nvSpPr>
        <p:spPr>
          <a:xfrm>
            <a:off x="0" y="0"/>
            <a:ext cx="12192000" cy="1325564"/>
          </a:xfrm>
          <a:prstGeom prst="rect">
            <a:avLst/>
          </a:prstGeom>
          <a:solidFill>
            <a:srgbClr val="076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34B63-C06B-E934-D5FE-35E3A6DF4B2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73C2B83-950D-446E-C1BD-1E58F255B1BD}"/>
              </a:ext>
            </a:extLst>
          </p:cNvPr>
          <p:cNvSpPr>
            <a:spLocks noGrp="1"/>
          </p:cNvSpPr>
          <p:nvPr>
            <p:ph idx="1"/>
          </p:nvPr>
        </p:nvSpPr>
        <p:spPr/>
        <p:txBody>
          <a:bodyPr/>
          <a:lstStyle>
            <a:lvl1pPr>
              <a:buClr>
                <a:srgbClr val="009D4E"/>
              </a:buClr>
              <a:defRPr/>
            </a:lvl1pPr>
            <a:lvl2pPr>
              <a:buClr>
                <a:srgbClr val="009D4E"/>
              </a:buClr>
              <a:defRPr/>
            </a:lvl2pPr>
            <a:lvl3pPr>
              <a:buClr>
                <a:srgbClr val="009D4E"/>
              </a:buClr>
              <a:defRPr/>
            </a:lvl3pPr>
            <a:lvl4pPr>
              <a:buClr>
                <a:srgbClr val="009D4E"/>
              </a:buClr>
              <a:defRPr/>
            </a:lvl4pPr>
            <a:lvl5pPr>
              <a:buClr>
                <a:srgbClr val="009D4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62F970C-3214-5EDC-CB6A-52407D451205}"/>
              </a:ext>
            </a:extLst>
          </p:cNvPr>
          <p:cNvSpPr>
            <a:spLocks noGrp="1"/>
          </p:cNvSpPr>
          <p:nvPr>
            <p:ph type="sldNum" sz="quarter" idx="12"/>
          </p:nvPr>
        </p:nvSpPr>
        <p:spPr/>
        <p:txBody>
          <a:bodyPr/>
          <a:lstStyle/>
          <a:p>
            <a:fld id="{809B3C54-BE60-8D42-B958-D833F7DCCF0A}"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68BD528A-FAD6-81BB-1EB4-827ADE020FAE}"/>
              </a:ext>
            </a:extLst>
          </p:cNvPr>
          <p:cNvPicPr>
            <a:picLocks noChangeAspect="1"/>
          </p:cNvPicPr>
          <p:nvPr userDrawn="1"/>
        </p:nvPicPr>
        <p:blipFill>
          <a:blip r:embed="rId2"/>
          <a:stretch>
            <a:fillRect/>
          </a:stretch>
        </p:blipFill>
        <p:spPr>
          <a:xfrm>
            <a:off x="10295238" y="384841"/>
            <a:ext cx="1477662" cy="555882"/>
          </a:xfrm>
          <a:prstGeom prst="rect">
            <a:avLst/>
          </a:prstGeom>
        </p:spPr>
      </p:pic>
    </p:spTree>
    <p:extLst>
      <p:ext uri="{BB962C8B-B14F-4D97-AF65-F5344CB8AC3E}">
        <p14:creationId xmlns:p14="http://schemas.microsoft.com/office/powerpoint/2010/main" val="4158129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09FDA-4B9A-BE2A-B621-0055829471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3C8F63-449F-DE35-5768-2528F89862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6CA44DCD-D27D-03A2-EA28-3E878A406490}"/>
              </a:ext>
            </a:extLst>
          </p:cNvPr>
          <p:cNvSpPr>
            <a:spLocks noGrp="1"/>
          </p:cNvSpPr>
          <p:nvPr>
            <p:ph type="sldNum" sz="quarter" idx="12"/>
          </p:nvPr>
        </p:nvSpPr>
        <p:spPr/>
        <p:txBody>
          <a:bodyPr/>
          <a:lstStyle/>
          <a:p>
            <a:fld id="{809B3C54-BE60-8D42-B958-D833F7DCCF0A}" type="slidenum">
              <a:rPr lang="en-US" smtClean="0"/>
              <a:t>‹#›</a:t>
            </a:fld>
            <a:endParaRPr lang="en-US"/>
          </a:p>
        </p:txBody>
      </p:sp>
    </p:spTree>
    <p:extLst>
      <p:ext uri="{BB962C8B-B14F-4D97-AF65-F5344CB8AC3E}">
        <p14:creationId xmlns:p14="http://schemas.microsoft.com/office/powerpoint/2010/main" val="302208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8ACD4-22B1-6B1D-CBBD-D77CD9845DA4}"/>
              </a:ext>
            </a:extLst>
          </p:cNvPr>
          <p:cNvSpPr>
            <a:spLocks noGrp="1"/>
          </p:cNvSpPr>
          <p:nvPr>
            <p:ph type="title"/>
          </p:nvPr>
        </p:nvSpPr>
        <p:spPr>
          <a:xfrm>
            <a:off x="838200" y="1"/>
            <a:ext cx="9037938" cy="132556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0C9917-27B6-3046-49AB-03FDCA409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08458EF-EA24-7457-AEB7-C34B6377A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809B3C54-BE60-8D42-B958-D833F7DCCF0A}" type="slidenum">
              <a:rPr lang="en-US" smtClean="0"/>
              <a:pPr/>
              <a:t>‹#›</a:t>
            </a:fld>
            <a:endParaRPr lang="en-US"/>
          </a:p>
        </p:txBody>
      </p:sp>
    </p:spTree>
    <p:extLst>
      <p:ext uri="{BB962C8B-B14F-4D97-AF65-F5344CB8AC3E}">
        <p14:creationId xmlns:p14="http://schemas.microsoft.com/office/powerpoint/2010/main" val="178895213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4" r:id="rId3"/>
    <p:sldLayoutId id="2147483665" r:id="rId4"/>
    <p:sldLayoutId id="2147483667" r:id="rId5"/>
    <p:sldLayoutId id="2147483666" r:id="rId6"/>
    <p:sldLayoutId id="2147483650" r:id="rId7"/>
    <p:sldLayoutId id="2147483662" r:id="rId8"/>
    <p:sldLayoutId id="2147483651" r:id="rId9"/>
    <p:sldLayoutId id="2147483652" r:id="rId10"/>
    <p:sldLayoutId id="2147483663" r:id="rId11"/>
    <p:sldLayoutId id="2147483654" r:id="rId12"/>
    <p:sldLayoutId id="2147483660" r:id="rId13"/>
    <p:sldLayoutId id="2147483656" r:id="rId14"/>
    <p:sldLayoutId id="2147483661" r:id="rId15"/>
    <p:sldLayoutId id="2147483655" r:id="rId16"/>
    <p:sldLayoutId id="2147483657" r:id="rId17"/>
    <p:sldLayoutId id="2147483658" r:id="rId18"/>
    <p:sldLayoutId id="2147483659" r:id="rId19"/>
  </p:sldLayoutIdLst>
  <p:txStyles>
    <p:titleStyle>
      <a:lvl1pPr algn="l" defTabSz="914400" rtl="0" eaLnBrk="1" latinLnBrk="0" hangingPunct="1">
        <a:lnSpc>
          <a:spcPct val="90000"/>
        </a:lnSpc>
        <a:spcBef>
          <a:spcPct val="0"/>
        </a:spcBef>
        <a:buNone/>
        <a:defRPr sz="4400" b="0" i="0" kern="1200">
          <a:solidFill>
            <a:srgbClr val="0F406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F406B"/>
        </a:buClr>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F406B"/>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F406B"/>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C8_0.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18/10/relationships/comments" Target="../comments/modernComment_1BB_3B5CBD08.xml"/><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18/10/relationships/comments" Target="../comments/modernComment_1BF_965866E.xml"/><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41.jpe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10.xml"/><Relationship Id="rId11" Type="http://schemas.openxmlformats.org/officeDocument/2006/relationships/image" Target="../media/image45.svg"/><Relationship Id="rId5" Type="http://schemas.openxmlformats.org/officeDocument/2006/relationships/diagramQuickStyle" Target="../diagrams/quickStyle10.xml"/><Relationship Id="rId10" Type="http://schemas.openxmlformats.org/officeDocument/2006/relationships/image" Target="../media/image44.png"/><Relationship Id="rId4" Type="http://schemas.openxmlformats.org/officeDocument/2006/relationships/diagramLayout" Target="../diagrams/layout10.xml"/><Relationship Id="rId9" Type="http://schemas.openxmlformats.org/officeDocument/2006/relationships/image" Target="../media/image43.svg"/></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18/10/relationships/comments" Target="../comments/modernComment_11F_A1B56019.xml"/><Relationship Id="rId7" Type="http://schemas.openxmlformats.org/officeDocument/2006/relationships/diagramColors" Target="../diagrams/colors11.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microsoft.com/office/2007/relationships/diagramDrawing" Target="../diagrams/drawing12.xml"/><Relationship Id="rId3" Type="http://schemas.microsoft.com/office/2018/10/relationships/comments" Target="../comments/modernComment_11B_CDA61F87.xml"/><Relationship Id="rId7" Type="http://schemas.openxmlformats.org/officeDocument/2006/relationships/diagramColors" Target="../diagrams/colors12.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18/10/relationships/comments" Target="../comments/modernComment_1C0_38AA7076.xml"/><Relationship Id="rId7" Type="http://schemas.openxmlformats.org/officeDocument/2006/relationships/diagramColors" Target="../diagrams/colors1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5_6840ABB2.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8" Type="http://schemas.microsoft.com/office/2007/relationships/diagramDrawing" Target="../diagrams/drawing14.xml"/><Relationship Id="rId13" Type="http://schemas.openxmlformats.org/officeDocument/2006/relationships/image" Target="../media/image70.png"/><Relationship Id="rId18" Type="http://schemas.openxmlformats.org/officeDocument/2006/relationships/image" Target="../media/image75.svg"/><Relationship Id="rId3" Type="http://schemas.microsoft.com/office/2018/10/relationships/comments" Target="../comments/modernComment_1BA_C20145BD.xml"/><Relationship Id="rId21" Type="http://schemas.openxmlformats.org/officeDocument/2006/relationships/image" Target="../media/image78.png"/><Relationship Id="rId7" Type="http://schemas.openxmlformats.org/officeDocument/2006/relationships/diagramColors" Target="../diagrams/colors14.xml"/><Relationship Id="rId12" Type="http://schemas.openxmlformats.org/officeDocument/2006/relationships/image" Target="../media/image69.svg"/><Relationship Id="rId17" Type="http://schemas.openxmlformats.org/officeDocument/2006/relationships/image" Target="../media/image74.png"/><Relationship Id="rId2" Type="http://schemas.openxmlformats.org/officeDocument/2006/relationships/notesSlide" Target="../notesSlides/notesSlide19.xml"/><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diagramQuickStyle" Target="../diagrams/quickStyle14.xml"/><Relationship Id="rId11" Type="http://schemas.openxmlformats.org/officeDocument/2006/relationships/image" Target="../media/image68.png"/><Relationship Id="rId5" Type="http://schemas.openxmlformats.org/officeDocument/2006/relationships/diagramLayout" Target="../diagrams/layout14.xml"/><Relationship Id="rId15" Type="http://schemas.openxmlformats.org/officeDocument/2006/relationships/image" Target="../media/image72.png"/><Relationship Id="rId10" Type="http://schemas.openxmlformats.org/officeDocument/2006/relationships/image" Target="../media/image67.svg"/><Relationship Id="rId19" Type="http://schemas.openxmlformats.org/officeDocument/2006/relationships/image" Target="../media/image76.png"/><Relationship Id="rId4" Type="http://schemas.openxmlformats.org/officeDocument/2006/relationships/diagramData" Target="../diagrams/data14.xml"/><Relationship Id="rId9" Type="http://schemas.openxmlformats.org/officeDocument/2006/relationships/image" Target="../media/image66.png"/><Relationship Id="rId14" Type="http://schemas.openxmlformats.org/officeDocument/2006/relationships/image" Target="../media/image71.svg"/><Relationship Id="rId22" Type="http://schemas.openxmlformats.org/officeDocument/2006/relationships/image" Target="../media/image79.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80.jpeg"/><Relationship Id="rId7" Type="http://schemas.openxmlformats.org/officeDocument/2006/relationships/diagramColors" Target="../diagrams/colors16.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105_35B5510A.xml"/><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C9_9603DE17.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14_5C53EAE.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microsoft.com/office/2018/10/relationships/comments" Target="../comments/modernComment_11E_8DB68AA0.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18/10/relationships/comments" Target="../comments/modernComment_1C7_46D7F078.xml"/><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815C-4B7B-9656-49C1-0BF1F471DE44}"/>
              </a:ext>
            </a:extLst>
          </p:cNvPr>
          <p:cNvSpPr>
            <a:spLocks noGrp="1"/>
          </p:cNvSpPr>
          <p:nvPr>
            <p:ph type="ctrTitle"/>
          </p:nvPr>
        </p:nvSpPr>
        <p:spPr>
          <a:xfrm>
            <a:off x="1181819" y="1297750"/>
            <a:ext cx="10046898" cy="1655762"/>
          </a:xfrm>
        </p:spPr>
        <p:txBody>
          <a:bodyPr>
            <a:noAutofit/>
          </a:bodyPr>
          <a:lstStyle/>
          <a:p>
            <a:r>
              <a:rPr lang="en-US" sz="4400" dirty="0">
                <a:latin typeface="+mn-lt"/>
                <a:cs typeface="Arial"/>
              </a:rPr>
              <a:t>Environmental Health Resources During Incident Operations</a:t>
            </a:r>
          </a:p>
        </p:txBody>
      </p:sp>
      <p:sp>
        <p:nvSpPr>
          <p:cNvPr id="3" name="Subtitle 2">
            <a:extLst>
              <a:ext uri="{FF2B5EF4-FFF2-40B4-BE49-F238E27FC236}">
                <a16:creationId xmlns:a16="http://schemas.microsoft.com/office/drawing/2014/main" id="{A924DD73-5CDA-0DBA-D063-52AC84BD4423}"/>
              </a:ext>
            </a:extLst>
          </p:cNvPr>
          <p:cNvSpPr>
            <a:spLocks noGrp="1"/>
          </p:cNvSpPr>
          <p:nvPr>
            <p:ph type="subTitle" idx="1"/>
          </p:nvPr>
        </p:nvSpPr>
        <p:spPr/>
        <p:txBody>
          <a:bodyPr vert="horz" lIns="91440" tIns="45720" rIns="91440" bIns="45720" rtlCol="0" anchor="t">
            <a:normAutofit/>
          </a:bodyPr>
          <a:lstStyle/>
          <a:p>
            <a:r>
              <a:rPr lang="en-US" dirty="0">
                <a:latin typeface="+mn-lt"/>
                <a:cs typeface="Arial"/>
              </a:rPr>
              <a:t>May 5, 2025</a:t>
            </a:r>
          </a:p>
          <a:p>
            <a:r>
              <a:rPr lang="en-US" dirty="0">
                <a:latin typeface="+mn-lt"/>
                <a:cs typeface="Arial"/>
              </a:rPr>
              <a:t>Jerry Tiernan and Jordan </a:t>
            </a:r>
            <a:r>
              <a:rPr lang="en-US" dirty="0" err="1">
                <a:latin typeface="+mn-lt"/>
                <a:cs typeface="Arial"/>
              </a:rPr>
              <a:t>Mangeno</a:t>
            </a:r>
            <a:r>
              <a:rPr lang="en-US" dirty="0">
                <a:latin typeface="+mn-lt"/>
                <a:cs typeface="Arial"/>
              </a:rPr>
              <a:t> </a:t>
            </a:r>
            <a:br>
              <a:rPr lang="en-US" dirty="0">
                <a:latin typeface="+mn-lt"/>
                <a:cs typeface="Arial"/>
              </a:rPr>
            </a:br>
            <a:r>
              <a:rPr lang="en-US" dirty="0">
                <a:latin typeface="+mn-lt"/>
                <a:cs typeface="Arial"/>
              </a:rPr>
              <a:t>MDHHS Environmental Health Bureau</a:t>
            </a:r>
          </a:p>
        </p:txBody>
      </p:sp>
    </p:spTree>
    <p:extLst>
      <p:ext uri="{BB962C8B-B14F-4D97-AF65-F5344CB8AC3E}">
        <p14:creationId xmlns:p14="http://schemas.microsoft.com/office/powerpoint/2010/main" val="83499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A98861-A667-E58B-7D42-51FC905FD15E}"/>
              </a:ext>
            </a:extLst>
          </p:cNvPr>
          <p:cNvSpPr>
            <a:spLocks noGrp="1"/>
          </p:cNvSpPr>
          <p:nvPr>
            <p:ph type="title"/>
          </p:nvPr>
        </p:nvSpPr>
        <p:spPr/>
        <p:txBody>
          <a:bodyPr/>
          <a:lstStyle/>
          <a:p>
            <a:r>
              <a:rPr lang="en-US" dirty="0">
                <a:latin typeface="+mn-lt"/>
              </a:rPr>
              <a:t>Response</a:t>
            </a:r>
          </a:p>
        </p:txBody>
      </p:sp>
    </p:spTree>
    <p:extLst>
      <p:ext uri="{BB962C8B-B14F-4D97-AF65-F5344CB8AC3E}">
        <p14:creationId xmlns:p14="http://schemas.microsoft.com/office/powerpoint/2010/main" val="329805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2"/>
          <p:cNvSpPr txBox="1">
            <a:spLocks noGrp="1"/>
          </p:cNvSpPr>
          <p:nvPr>
            <p:ph type="title"/>
          </p:nvPr>
        </p:nvSpPr>
        <p:spPr>
          <a:xfrm>
            <a:off x="838200" y="1"/>
            <a:ext cx="9037938" cy="13255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latin typeface="+mn-lt"/>
              </a:rPr>
              <a:t>Response – Toxicological Assistance</a:t>
            </a:r>
            <a:endParaRPr dirty="0">
              <a:latin typeface="+mn-lt"/>
            </a:endParaRPr>
          </a:p>
        </p:txBody>
      </p:sp>
      <p:sp>
        <p:nvSpPr>
          <p:cNvPr id="282" name="Google Shape;282;p12"/>
          <p:cNvSpPr txBox="1">
            <a:spLocks noGrp="1"/>
          </p:cNvSpPr>
          <p:nvPr>
            <p:ph type="body" idx="2"/>
          </p:nvPr>
        </p:nvSpPr>
        <p:spPr>
          <a:xfrm>
            <a:off x="6172200" y="1825625"/>
            <a:ext cx="5181600" cy="400367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SzPts val="2800"/>
              <a:buChar char="•"/>
            </a:pPr>
            <a:r>
              <a:rPr lang="en-US" dirty="0">
                <a:latin typeface="+mn-lt"/>
              </a:rPr>
              <a:t>Toxicologists are a technical resource to all parties on environmental exposures for health questions. </a:t>
            </a:r>
            <a:endParaRPr dirty="0">
              <a:latin typeface="+mn-lt"/>
            </a:endParaRPr>
          </a:p>
          <a:p>
            <a:pPr marL="228600" lvl="0" indent="-228600" algn="l" rtl="0">
              <a:lnSpc>
                <a:spcPct val="90000"/>
              </a:lnSpc>
              <a:spcBef>
                <a:spcPts val="1000"/>
              </a:spcBef>
              <a:spcAft>
                <a:spcPts val="0"/>
              </a:spcAft>
              <a:buSzPts val="2800"/>
              <a:buChar char="•"/>
            </a:pPr>
            <a:r>
              <a:rPr lang="en-US" dirty="0">
                <a:latin typeface="+mn-lt"/>
              </a:rPr>
              <a:t>Upon evaluation of data, if there is a public health concern, they can develop public health recommendations and develop an action plan to mitigate the public health concern. </a:t>
            </a:r>
            <a:endParaRPr dirty="0">
              <a:latin typeface="+mn-lt"/>
            </a:endParaRPr>
          </a:p>
        </p:txBody>
      </p:sp>
      <p:pic>
        <p:nvPicPr>
          <p:cNvPr id="283" name="Google Shape;283;p12" descr="A molecule structure with white and grey rods&#10;&#10;Description automatically generated with medium confidence"/>
          <p:cNvPicPr preferRelativeResize="0">
            <a:picLocks noGrp="1"/>
          </p:cNvPicPr>
          <p:nvPr>
            <p:ph type="body" idx="1"/>
          </p:nvPr>
        </p:nvPicPr>
        <p:blipFill rotWithShape="1">
          <a:blip r:embed="rId4">
            <a:alphaModFix/>
          </a:blip>
          <a:srcRect/>
          <a:stretch/>
        </p:blipFill>
        <p:spPr>
          <a:xfrm>
            <a:off x="1249680" y="1976234"/>
            <a:ext cx="3683137" cy="3646671"/>
          </a:xfrm>
          <a:prstGeom prst="rect">
            <a:avLst/>
          </a:prstGeom>
          <a:noFill/>
          <a:ln>
            <a:noFill/>
          </a:ln>
        </p:spPr>
      </p:pic>
    </p:spTree>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553100-FD20-E39B-3623-A80FB6A5051D}"/>
              </a:ext>
            </a:extLst>
          </p:cNvPr>
          <p:cNvSpPr>
            <a:spLocks noGrp="1"/>
          </p:cNvSpPr>
          <p:nvPr>
            <p:ph type="title"/>
          </p:nvPr>
        </p:nvSpPr>
        <p:spPr/>
        <p:txBody>
          <a:bodyPr>
            <a:normAutofit/>
          </a:bodyPr>
          <a:lstStyle/>
          <a:p>
            <a:r>
              <a:rPr lang="en-US" dirty="0">
                <a:latin typeface="+mn-lt"/>
              </a:rPr>
              <a:t>Response – Disaster Epidemiology</a:t>
            </a:r>
          </a:p>
        </p:txBody>
      </p:sp>
      <p:graphicFrame>
        <p:nvGraphicFramePr>
          <p:cNvPr id="6" name="Content Placeholder 3">
            <a:extLst>
              <a:ext uri="{FF2B5EF4-FFF2-40B4-BE49-F238E27FC236}">
                <a16:creationId xmlns:a16="http://schemas.microsoft.com/office/drawing/2014/main" id="{C6D3DCAD-1905-9B86-676F-46794EF51C3C}"/>
              </a:ext>
            </a:extLst>
          </p:cNvPr>
          <p:cNvGraphicFramePr>
            <a:graphicFrameLocks noGrp="1"/>
          </p:cNvGraphicFramePr>
          <p:nvPr>
            <p:ph sz="half" idx="1"/>
            <p:extLst>
              <p:ext uri="{D42A27DB-BD31-4B8C-83A1-F6EECF244321}">
                <p14:modId xmlns:p14="http://schemas.microsoft.com/office/powerpoint/2010/main" val="263948008"/>
              </p:ext>
            </p:extLst>
          </p:nvPr>
        </p:nvGraphicFramePr>
        <p:xfrm>
          <a:off x="4923865" y="1609165"/>
          <a:ext cx="6871447" cy="46877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descr="Overview of CASPER | CDC">
            <a:extLst>
              <a:ext uri="{FF2B5EF4-FFF2-40B4-BE49-F238E27FC236}">
                <a16:creationId xmlns:a16="http://schemas.microsoft.com/office/drawing/2014/main" id="{21210646-496D-6138-2CF0-A3BC1A79F5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82" y="1325565"/>
            <a:ext cx="4508500" cy="553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933448"/>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553100-FD20-E39B-3623-A80FB6A5051D}"/>
              </a:ext>
            </a:extLst>
          </p:cNvPr>
          <p:cNvSpPr>
            <a:spLocks noGrp="1"/>
          </p:cNvSpPr>
          <p:nvPr>
            <p:ph type="title"/>
          </p:nvPr>
        </p:nvSpPr>
        <p:spPr/>
        <p:txBody>
          <a:bodyPr>
            <a:normAutofit/>
          </a:bodyPr>
          <a:lstStyle/>
          <a:p>
            <a:r>
              <a:rPr lang="en-US" dirty="0">
                <a:latin typeface="+mn-lt"/>
              </a:rPr>
              <a:t>Response – Sampling</a:t>
            </a:r>
          </a:p>
        </p:txBody>
      </p:sp>
      <p:graphicFrame>
        <p:nvGraphicFramePr>
          <p:cNvPr id="6" name="Content Placeholder 3">
            <a:extLst>
              <a:ext uri="{FF2B5EF4-FFF2-40B4-BE49-F238E27FC236}">
                <a16:creationId xmlns:a16="http://schemas.microsoft.com/office/drawing/2014/main" id="{C6D3DCAD-1905-9B86-676F-46794EF51C3C}"/>
              </a:ext>
            </a:extLst>
          </p:cNvPr>
          <p:cNvGraphicFramePr>
            <a:graphicFrameLocks noGrp="1"/>
          </p:cNvGraphicFramePr>
          <p:nvPr>
            <p:ph sz="half" idx="1"/>
            <p:extLst>
              <p:ext uri="{D42A27DB-BD31-4B8C-83A1-F6EECF244321}">
                <p14:modId xmlns:p14="http://schemas.microsoft.com/office/powerpoint/2010/main" val="1733703864"/>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ontent Placeholder 10">
            <a:extLst>
              <a:ext uri="{FF2B5EF4-FFF2-40B4-BE49-F238E27FC236}">
                <a16:creationId xmlns:a16="http://schemas.microsoft.com/office/drawing/2014/main" id="{1D079099-6EBC-F3B1-0B86-7E54AD5CE26B}"/>
              </a:ext>
            </a:extLst>
          </p:cNvPr>
          <p:cNvSpPr>
            <a:spLocks noGrp="1"/>
          </p:cNvSpPr>
          <p:nvPr>
            <p:ph sz="half" idx="2"/>
          </p:nvPr>
        </p:nvSpPr>
        <p:spPr/>
        <p:txBody>
          <a:bodyPr/>
          <a:lstStyle/>
          <a:p>
            <a:pPr marL="0" indent="0" algn="ctr">
              <a:buNone/>
            </a:pPr>
            <a:endParaRPr lang="en-US"/>
          </a:p>
          <a:p>
            <a:pPr marL="0" indent="0" algn="ctr">
              <a:buNone/>
            </a:pPr>
            <a:endParaRPr lang="en-US"/>
          </a:p>
          <a:p>
            <a:pPr marL="0" indent="0" algn="ctr">
              <a:buNone/>
            </a:pPr>
            <a:endParaRPr lang="en-US"/>
          </a:p>
          <a:p>
            <a:pPr marL="0" indent="0" algn="ctr">
              <a:buNone/>
            </a:pPr>
            <a:r>
              <a:rPr lang="en-US" b="1"/>
              <a:t>Environmental and Biological Sampling</a:t>
            </a:r>
          </a:p>
          <a:p>
            <a:pPr marL="0" indent="0" algn="ctr">
              <a:buNone/>
            </a:pPr>
            <a:r>
              <a:rPr lang="en-US" b="1"/>
              <a:t>and </a:t>
            </a:r>
          </a:p>
          <a:p>
            <a:pPr marL="0" indent="0" algn="ctr">
              <a:buNone/>
            </a:pPr>
            <a:r>
              <a:rPr lang="en-US" b="1"/>
              <a:t>Public Health Drinking Water Program</a:t>
            </a:r>
          </a:p>
        </p:txBody>
      </p:sp>
      <p:pic>
        <p:nvPicPr>
          <p:cNvPr id="1026" name="Picture 2" descr="Glass of water">
            <a:extLst>
              <a:ext uri="{FF2B5EF4-FFF2-40B4-BE49-F238E27FC236}">
                <a16:creationId xmlns:a16="http://schemas.microsoft.com/office/drawing/2014/main" id="{E0BE7568-8B03-08AE-DAA2-4B6F292F73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8275" y="0"/>
            <a:ext cx="3480264" cy="3039414"/>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48494"/>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553100-FD20-E39B-3623-A80FB6A5051D}"/>
              </a:ext>
            </a:extLst>
          </p:cNvPr>
          <p:cNvSpPr>
            <a:spLocks noGrp="1"/>
          </p:cNvSpPr>
          <p:nvPr>
            <p:ph type="title"/>
          </p:nvPr>
        </p:nvSpPr>
        <p:spPr/>
        <p:txBody>
          <a:bodyPr>
            <a:normAutofit/>
          </a:bodyPr>
          <a:lstStyle/>
          <a:p>
            <a:r>
              <a:rPr lang="en-US" dirty="0">
                <a:latin typeface="+mn-lt"/>
              </a:rPr>
              <a:t>Response – Data Analysis</a:t>
            </a:r>
          </a:p>
        </p:txBody>
      </p:sp>
      <p:graphicFrame>
        <p:nvGraphicFramePr>
          <p:cNvPr id="6" name="Content Placeholder 3">
            <a:extLst>
              <a:ext uri="{FF2B5EF4-FFF2-40B4-BE49-F238E27FC236}">
                <a16:creationId xmlns:a16="http://schemas.microsoft.com/office/drawing/2014/main" id="{C6D3DCAD-1905-9B86-676F-46794EF51C3C}"/>
              </a:ext>
            </a:extLst>
          </p:cNvPr>
          <p:cNvGraphicFramePr>
            <a:graphicFrameLocks noGrp="1"/>
          </p:cNvGraphicFramePr>
          <p:nvPr>
            <p:ph sz="half" idx="1"/>
            <p:extLst>
              <p:ext uri="{D42A27DB-BD31-4B8C-83A1-F6EECF244321}">
                <p14:modId xmlns:p14="http://schemas.microsoft.com/office/powerpoint/2010/main" val="2944593641"/>
              </p:ext>
            </p:extLst>
          </p:nvPr>
        </p:nvGraphicFramePr>
        <p:xfrm>
          <a:off x="6276108" y="20288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0">
            <a:extLst>
              <a:ext uri="{FF2B5EF4-FFF2-40B4-BE49-F238E27FC236}">
                <a16:creationId xmlns:a16="http://schemas.microsoft.com/office/drawing/2014/main" id="{1D079099-6EBC-F3B1-0B86-7E54AD5CE26B}"/>
              </a:ext>
            </a:extLst>
          </p:cNvPr>
          <p:cNvSpPr>
            <a:spLocks noGrp="1"/>
          </p:cNvSpPr>
          <p:nvPr>
            <p:ph sz="half" idx="2"/>
          </p:nvPr>
        </p:nvSpPr>
        <p:spPr>
          <a:xfrm>
            <a:off x="446808" y="2028825"/>
            <a:ext cx="5181600" cy="4351338"/>
          </a:xfrm>
        </p:spPr>
        <p:txBody>
          <a:bodyPr/>
          <a:lstStyle/>
          <a:p>
            <a:pPr marL="0" indent="0" algn="ctr">
              <a:buNone/>
            </a:pPr>
            <a:endParaRPr lang="en-US"/>
          </a:p>
          <a:p>
            <a:pPr marL="0" indent="0" algn="ctr">
              <a:buNone/>
            </a:pPr>
            <a:endParaRPr lang="en-US"/>
          </a:p>
          <a:p>
            <a:pPr marL="0" indent="0" algn="ctr">
              <a:buNone/>
            </a:pPr>
            <a:endParaRPr lang="en-US"/>
          </a:p>
        </p:txBody>
      </p:sp>
      <p:sp>
        <p:nvSpPr>
          <p:cNvPr id="7" name="Content Placeholder 6">
            <a:extLst>
              <a:ext uri="{FF2B5EF4-FFF2-40B4-BE49-F238E27FC236}">
                <a16:creationId xmlns:a16="http://schemas.microsoft.com/office/drawing/2014/main" id="{B4EDDDDD-4239-A5C0-11B6-5B9BD770DD7D}"/>
              </a:ext>
            </a:extLst>
          </p:cNvPr>
          <p:cNvSpPr txBox="1">
            <a:spLocks/>
          </p:cNvSpPr>
          <p:nvPr/>
        </p:nvSpPr>
        <p:spPr>
          <a:xfrm>
            <a:off x="8866908" y="1825625"/>
            <a:ext cx="24868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F406B"/>
              </a:buClr>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F406B"/>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F406B"/>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 name="TextBox 3">
            <a:extLst>
              <a:ext uri="{FF2B5EF4-FFF2-40B4-BE49-F238E27FC236}">
                <a16:creationId xmlns:a16="http://schemas.microsoft.com/office/drawing/2014/main" id="{C6C84C31-722E-F79A-6C57-D21918E44164}"/>
              </a:ext>
            </a:extLst>
          </p:cNvPr>
          <p:cNvSpPr txBox="1"/>
          <p:nvPr/>
        </p:nvSpPr>
        <p:spPr>
          <a:xfrm>
            <a:off x="329966" y="4761142"/>
            <a:ext cx="5585927"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EH Bureau has data scientists, geologists, GIS specialists, epidemiologists and toxicologists available to assist.</a:t>
            </a:r>
          </a:p>
        </p:txBody>
      </p:sp>
      <p:pic>
        <p:nvPicPr>
          <p:cNvPr id="14" name="Graphic 13" descr="Research with solid fill">
            <a:extLst>
              <a:ext uri="{FF2B5EF4-FFF2-40B4-BE49-F238E27FC236}">
                <a16:creationId xmlns:a16="http://schemas.microsoft.com/office/drawing/2014/main" id="{783C262E-9FE6-3B19-008A-7E90D3233E1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36592" y="3360967"/>
            <a:ext cx="914400" cy="914400"/>
          </a:xfrm>
          <a:prstGeom prst="rect">
            <a:avLst/>
          </a:prstGeom>
        </p:spPr>
      </p:pic>
      <p:pic>
        <p:nvPicPr>
          <p:cNvPr id="16" name="Graphic 15" descr="Bar chart with solid fill">
            <a:extLst>
              <a:ext uri="{FF2B5EF4-FFF2-40B4-BE49-F238E27FC236}">
                <a16:creationId xmlns:a16="http://schemas.microsoft.com/office/drawing/2014/main" id="{2EECA23B-72A5-4A9A-A9CD-BA89636EFE6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22053" y="1714732"/>
            <a:ext cx="1714268" cy="1714268"/>
          </a:xfrm>
          <a:prstGeom prst="rect">
            <a:avLst/>
          </a:prstGeom>
        </p:spPr>
      </p:pic>
    </p:spTree>
    <p:extLst>
      <p:ext uri="{BB962C8B-B14F-4D97-AF65-F5344CB8AC3E}">
        <p14:creationId xmlns:p14="http://schemas.microsoft.com/office/powerpoint/2010/main" val="2878346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553100-FD20-E39B-3623-A80FB6A5051D}"/>
              </a:ext>
            </a:extLst>
          </p:cNvPr>
          <p:cNvSpPr>
            <a:spLocks noGrp="1"/>
          </p:cNvSpPr>
          <p:nvPr>
            <p:ph type="title"/>
          </p:nvPr>
        </p:nvSpPr>
        <p:spPr/>
        <p:txBody>
          <a:bodyPr>
            <a:normAutofit/>
          </a:bodyPr>
          <a:lstStyle/>
          <a:p>
            <a:r>
              <a:rPr lang="en-US" sz="4000" dirty="0">
                <a:latin typeface="+mn-lt"/>
              </a:rPr>
              <a:t>Response – Community Education and Outreach</a:t>
            </a:r>
          </a:p>
        </p:txBody>
      </p:sp>
      <p:graphicFrame>
        <p:nvGraphicFramePr>
          <p:cNvPr id="6" name="Content Placeholder 3">
            <a:extLst>
              <a:ext uri="{FF2B5EF4-FFF2-40B4-BE49-F238E27FC236}">
                <a16:creationId xmlns:a16="http://schemas.microsoft.com/office/drawing/2014/main" id="{C6D3DCAD-1905-9B86-676F-46794EF51C3C}"/>
              </a:ext>
            </a:extLst>
          </p:cNvPr>
          <p:cNvGraphicFramePr>
            <a:graphicFrameLocks noGrp="1"/>
          </p:cNvGraphicFramePr>
          <p:nvPr>
            <p:ph sz="half" idx="1"/>
            <p:extLst>
              <p:ext uri="{D42A27DB-BD31-4B8C-83A1-F6EECF244321}">
                <p14:modId xmlns:p14="http://schemas.microsoft.com/office/powerpoint/2010/main" val="3777427370"/>
              </p:ext>
            </p:extLst>
          </p:nvPr>
        </p:nvGraphicFramePr>
        <p:xfrm>
          <a:off x="204537" y="1515979"/>
          <a:ext cx="7218947" cy="5185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6">
            <a:extLst>
              <a:ext uri="{FF2B5EF4-FFF2-40B4-BE49-F238E27FC236}">
                <a16:creationId xmlns:a16="http://schemas.microsoft.com/office/drawing/2014/main" id="{B4EDDDDD-4239-A5C0-11B6-5B9BD770DD7D}"/>
              </a:ext>
            </a:extLst>
          </p:cNvPr>
          <p:cNvSpPr txBox="1">
            <a:spLocks/>
          </p:cNvSpPr>
          <p:nvPr/>
        </p:nvSpPr>
        <p:spPr>
          <a:xfrm>
            <a:off x="8866909" y="1825625"/>
            <a:ext cx="24868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F406B"/>
              </a:buClr>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F406B"/>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F406B"/>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4" name="Picture 3">
            <a:extLst>
              <a:ext uri="{FF2B5EF4-FFF2-40B4-BE49-F238E27FC236}">
                <a16:creationId xmlns:a16="http://schemas.microsoft.com/office/drawing/2014/main" id="{A3D69242-4AEF-4B57-E814-8D49C1542C9B}"/>
              </a:ext>
            </a:extLst>
          </p:cNvPr>
          <p:cNvPicPr>
            <a:picLocks noChangeAspect="1"/>
          </p:cNvPicPr>
          <p:nvPr/>
        </p:nvPicPr>
        <p:blipFill>
          <a:blip r:embed="rId9"/>
          <a:stretch>
            <a:fillRect/>
          </a:stretch>
        </p:blipFill>
        <p:spPr>
          <a:xfrm>
            <a:off x="7526198" y="2008377"/>
            <a:ext cx="4313513" cy="4401096"/>
          </a:xfrm>
          <a:prstGeom prst="rect">
            <a:avLst/>
          </a:prstGeom>
        </p:spPr>
      </p:pic>
    </p:spTree>
    <p:extLst>
      <p:ext uri="{BB962C8B-B14F-4D97-AF65-F5344CB8AC3E}">
        <p14:creationId xmlns:p14="http://schemas.microsoft.com/office/powerpoint/2010/main" val="2713018393"/>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6"/>
          <p:cNvSpPr txBox="1">
            <a:spLocks noGrp="1"/>
          </p:cNvSpPr>
          <p:nvPr>
            <p:ph type="title"/>
          </p:nvPr>
        </p:nvSpPr>
        <p:spPr>
          <a:xfrm>
            <a:off x="838200" y="1"/>
            <a:ext cx="9037938" cy="13255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latin typeface="+mn-lt"/>
              </a:rPr>
              <a:t>Response – </a:t>
            </a:r>
            <a:r>
              <a:rPr lang="en-US" sz="4400" dirty="0">
                <a:latin typeface="+mn-lt"/>
              </a:rPr>
              <a:t>Health Education</a:t>
            </a:r>
            <a:endParaRPr dirty="0">
              <a:latin typeface="+mn-lt"/>
            </a:endParaRPr>
          </a:p>
        </p:txBody>
      </p:sp>
      <p:sp>
        <p:nvSpPr>
          <p:cNvPr id="310" name="Google Shape;310;p16"/>
          <p:cNvSpPr txBox="1">
            <a:spLocks noGrp="1"/>
          </p:cNvSpPr>
          <p:nvPr>
            <p:ph type="body" idx="1"/>
          </p:nvPr>
        </p:nvSpPr>
        <p:spPr>
          <a:xfrm>
            <a:off x="652325" y="1682700"/>
            <a:ext cx="5990400" cy="489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000"/>
              <a:buNone/>
            </a:pPr>
            <a:r>
              <a:rPr lang="en-US" dirty="0">
                <a:latin typeface="+mn-lt"/>
                <a:ea typeface="Calibri" panose="020F0502020204030204" pitchFamily="34" charset="0"/>
                <a:cs typeface="Calibri" panose="020F0502020204030204" pitchFamily="34" charset="0"/>
              </a:rPr>
              <a:t>Health educators (HE) can develop a communication strategy with plain language and accessible messaging for the public. </a:t>
            </a:r>
            <a:endParaRPr dirty="0">
              <a:latin typeface="+mn-lt"/>
              <a:ea typeface="Calibri" panose="020F0502020204030204" pitchFamily="34" charset="0"/>
              <a:cs typeface="Calibri" panose="020F0502020204030204" pitchFamily="34" charset="0"/>
            </a:endParaRPr>
          </a:p>
          <a:p>
            <a:pPr marL="685800" lvl="1" indent="-190500" algn="l" rtl="0">
              <a:lnSpc>
                <a:spcPct val="90000"/>
              </a:lnSpc>
              <a:spcBef>
                <a:spcPts val="500"/>
              </a:spcBef>
              <a:spcAft>
                <a:spcPts val="0"/>
              </a:spcAft>
              <a:buSzPts val="2400"/>
              <a:buChar char="•"/>
            </a:pPr>
            <a:r>
              <a:rPr lang="en-US" sz="2800" dirty="0">
                <a:latin typeface="+mn-lt"/>
                <a:ea typeface="Calibri" panose="020F0502020204030204" pitchFamily="34" charset="0"/>
                <a:cs typeface="Calibri" panose="020F0502020204030204" pitchFamily="34" charset="0"/>
              </a:rPr>
              <a:t>This includes assisting in the creation of messages for:</a:t>
            </a:r>
          </a:p>
          <a:p>
            <a:pPr marL="1143000" lvl="2" indent="-254000" algn="l" rtl="0">
              <a:lnSpc>
                <a:spcPct val="100000"/>
              </a:lnSpc>
              <a:spcBef>
                <a:spcPts val="0"/>
              </a:spcBef>
              <a:spcAft>
                <a:spcPts val="0"/>
              </a:spcAft>
              <a:buClr>
                <a:schemeClr val="dk1"/>
              </a:buClr>
              <a:buSzPts val="2200"/>
              <a:buChar char="•"/>
            </a:pPr>
            <a:r>
              <a:rPr lang="en-US" sz="2400" dirty="0">
                <a:latin typeface="+mn-lt"/>
                <a:ea typeface="Calibri" panose="020F0502020204030204" pitchFamily="34" charset="0"/>
                <a:cs typeface="Calibri" panose="020F0502020204030204" pitchFamily="34" charset="0"/>
              </a:rPr>
              <a:t>Fact sheets.</a:t>
            </a:r>
          </a:p>
          <a:p>
            <a:pPr marL="1143000" lvl="2" indent="-254000" algn="l" rtl="0">
              <a:lnSpc>
                <a:spcPct val="100000"/>
              </a:lnSpc>
              <a:spcBef>
                <a:spcPts val="0"/>
              </a:spcBef>
              <a:spcAft>
                <a:spcPts val="0"/>
              </a:spcAft>
              <a:buClr>
                <a:schemeClr val="dk1"/>
              </a:buClr>
              <a:buSzPts val="2200"/>
              <a:buChar char="•"/>
            </a:pPr>
            <a:r>
              <a:rPr lang="en-US" sz="2400" dirty="0">
                <a:latin typeface="+mn-lt"/>
                <a:ea typeface="Calibri" panose="020F0502020204030204" pitchFamily="34" charset="0"/>
                <a:cs typeface="Calibri" panose="020F0502020204030204" pitchFamily="34" charset="0"/>
              </a:rPr>
              <a:t>Talking points.</a:t>
            </a:r>
          </a:p>
          <a:p>
            <a:pPr marL="1143000" lvl="2" indent="-254000" algn="l" rtl="0">
              <a:lnSpc>
                <a:spcPct val="100000"/>
              </a:lnSpc>
              <a:spcBef>
                <a:spcPts val="0"/>
              </a:spcBef>
              <a:spcAft>
                <a:spcPts val="0"/>
              </a:spcAft>
              <a:buClr>
                <a:schemeClr val="dk1"/>
              </a:buClr>
              <a:buSzPts val="2200"/>
              <a:buChar char="•"/>
            </a:pPr>
            <a:r>
              <a:rPr lang="en-US" sz="2400" dirty="0">
                <a:latin typeface="+mn-lt"/>
                <a:ea typeface="Calibri" panose="020F0502020204030204" pitchFamily="34" charset="0"/>
                <a:cs typeface="Calibri" panose="020F0502020204030204" pitchFamily="34" charset="0"/>
              </a:rPr>
              <a:t>Letters and flyers.</a:t>
            </a:r>
          </a:p>
          <a:p>
            <a:pPr marL="1143000" lvl="2" indent="-254000" algn="l" rtl="0">
              <a:lnSpc>
                <a:spcPct val="100000"/>
              </a:lnSpc>
              <a:spcBef>
                <a:spcPts val="0"/>
              </a:spcBef>
              <a:spcAft>
                <a:spcPts val="0"/>
              </a:spcAft>
              <a:buClr>
                <a:schemeClr val="dk1"/>
              </a:buClr>
              <a:buSzPts val="2200"/>
              <a:buChar char="•"/>
            </a:pPr>
            <a:r>
              <a:rPr lang="en-US" sz="2400" dirty="0">
                <a:latin typeface="+mn-lt"/>
                <a:ea typeface="Calibri" panose="020F0502020204030204" pitchFamily="34" charset="0"/>
                <a:cs typeface="Calibri" panose="020F0502020204030204" pitchFamily="34" charset="0"/>
              </a:rPr>
              <a:t>Press releases.</a:t>
            </a:r>
          </a:p>
          <a:p>
            <a:pPr marL="1143000" lvl="2" indent="-254000" algn="l" rtl="0">
              <a:lnSpc>
                <a:spcPct val="100000"/>
              </a:lnSpc>
              <a:spcBef>
                <a:spcPts val="0"/>
              </a:spcBef>
              <a:spcAft>
                <a:spcPts val="0"/>
              </a:spcAft>
              <a:buClr>
                <a:schemeClr val="dk1"/>
              </a:buClr>
              <a:buSzPts val="2200"/>
              <a:buChar char="•"/>
            </a:pPr>
            <a:r>
              <a:rPr lang="en-US" sz="2400" dirty="0">
                <a:latin typeface="+mn-lt"/>
                <a:ea typeface="Calibri" panose="020F0502020204030204" pitchFamily="34" charset="0"/>
                <a:cs typeface="Calibri" panose="020F0502020204030204" pitchFamily="34" charset="0"/>
              </a:rPr>
              <a:t>More, as deemed appropriate.</a:t>
            </a:r>
            <a:endParaRPr sz="2400" dirty="0">
              <a:latin typeface="+mn-lt"/>
              <a:ea typeface="Calibri" panose="020F0502020204030204" pitchFamily="34" charset="0"/>
              <a:cs typeface="Calibri" panose="020F0502020204030204" pitchFamily="34" charset="0"/>
            </a:endParaRPr>
          </a:p>
          <a:p>
            <a:pPr marL="1143000" lvl="0" indent="0" algn="l" rtl="0">
              <a:lnSpc>
                <a:spcPct val="100000"/>
              </a:lnSpc>
              <a:spcBef>
                <a:spcPts val="0"/>
              </a:spcBef>
              <a:spcAft>
                <a:spcPts val="0"/>
              </a:spcAft>
              <a:buNone/>
            </a:pPr>
            <a:endParaRPr sz="1900" dirty="0">
              <a:latin typeface="+mn-lt"/>
              <a:ea typeface="Calibri" panose="020F0502020204030204" pitchFamily="34" charset="0"/>
              <a:cs typeface="Calibri" panose="020F0502020204030204" pitchFamily="34" charset="0"/>
            </a:endParaRPr>
          </a:p>
        </p:txBody>
      </p:sp>
      <p:pic>
        <p:nvPicPr>
          <p:cNvPr id="312" name="Google Shape;312;p16"/>
          <p:cNvPicPr preferRelativeResize="0"/>
          <p:nvPr/>
        </p:nvPicPr>
        <p:blipFill>
          <a:blip r:embed="rId3">
            <a:alphaModFix/>
          </a:blip>
          <a:stretch>
            <a:fillRect/>
          </a:stretch>
        </p:blipFill>
        <p:spPr>
          <a:xfrm>
            <a:off x="9064850" y="1900275"/>
            <a:ext cx="2771775" cy="3324225"/>
          </a:xfrm>
          <a:prstGeom prst="rect">
            <a:avLst/>
          </a:prstGeom>
          <a:noFill/>
          <a:ln>
            <a:noFill/>
          </a:ln>
        </p:spPr>
      </p:pic>
      <p:pic>
        <p:nvPicPr>
          <p:cNvPr id="313" name="Google Shape;313;p16" descr="A picture containing diagram&#10;&#10;Description automatically generated"/>
          <p:cNvPicPr preferRelativeResize="0"/>
          <p:nvPr/>
        </p:nvPicPr>
        <p:blipFill>
          <a:blip r:embed="rId4">
            <a:alphaModFix/>
          </a:blip>
          <a:stretch>
            <a:fillRect/>
          </a:stretch>
        </p:blipFill>
        <p:spPr>
          <a:xfrm>
            <a:off x="7039725" y="1780525"/>
            <a:ext cx="2619375" cy="3152775"/>
          </a:xfrm>
          <a:prstGeom prst="rect">
            <a:avLst/>
          </a:prstGeom>
          <a:noFill/>
          <a:ln>
            <a:noFill/>
          </a:ln>
        </p:spPr>
      </p:pic>
      <p:pic>
        <p:nvPicPr>
          <p:cNvPr id="314" name="Google Shape;314;p16"/>
          <p:cNvPicPr preferRelativeResize="0"/>
          <p:nvPr/>
        </p:nvPicPr>
        <p:blipFill>
          <a:blip r:embed="rId5">
            <a:alphaModFix/>
          </a:blip>
          <a:stretch>
            <a:fillRect/>
          </a:stretch>
        </p:blipFill>
        <p:spPr>
          <a:xfrm>
            <a:off x="7776063" y="3943387"/>
            <a:ext cx="2971800" cy="2219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553100-FD20-E39B-3623-A80FB6A5051D}"/>
              </a:ext>
            </a:extLst>
          </p:cNvPr>
          <p:cNvSpPr>
            <a:spLocks noGrp="1"/>
          </p:cNvSpPr>
          <p:nvPr>
            <p:ph type="title"/>
          </p:nvPr>
        </p:nvSpPr>
        <p:spPr/>
        <p:txBody>
          <a:bodyPr>
            <a:normAutofit/>
          </a:bodyPr>
          <a:lstStyle/>
          <a:p>
            <a:r>
              <a:rPr lang="en-US" dirty="0">
                <a:latin typeface="+mn-lt"/>
                <a:cs typeface="Arial"/>
              </a:rPr>
              <a:t>Response – Incident Emergency Management</a:t>
            </a:r>
            <a:endParaRPr lang="en-US" dirty="0">
              <a:latin typeface="+mn-lt"/>
            </a:endParaRPr>
          </a:p>
        </p:txBody>
      </p:sp>
      <p:graphicFrame>
        <p:nvGraphicFramePr>
          <p:cNvPr id="6" name="Content Placeholder 3">
            <a:extLst>
              <a:ext uri="{FF2B5EF4-FFF2-40B4-BE49-F238E27FC236}">
                <a16:creationId xmlns:a16="http://schemas.microsoft.com/office/drawing/2014/main" id="{C6D3DCAD-1905-9B86-676F-46794EF51C3C}"/>
              </a:ext>
            </a:extLst>
          </p:cNvPr>
          <p:cNvGraphicFramePr>
            <a:graphicFrameLocks noGrp="1"/>
          </p:cNvGraphicFramePr>
          <p:nvPr>
            <p:ph sz="half" idx="1"/>
            <p:extLst>
              <p:ext uri="{D42A27DB-BD31-4B8C-83A1-F6EECF244321}">
                <p14:modId xmlns:p14="http://schemas.microsoft.com/office/powerpoint/2010/main" val="415769025"/>
              </p:ext>
            </p:extLst>
          </p:nvPr>
        </p:nvGraphicFramePr>
        <p:xfrm>
          <a:off x="838200" y="1726334"/>
          <a:ext cx="5672769"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6">
            <a:extLst>
              <a:ext uri="{FF2B5EF4-FFF2-40B4-BE49-F238E27FC236}">
                <a16:creationId xmlns:a16="http://schemas.microsoft.com/office/drawing/2014/main" id="{B4EDDDDD-4239-A5C0-11B6-5B9BD770DD7D}"/>
              </a:ext>
            </a:extLst>
          </p:cNvPr>
          <p:cNvSpPr txBox="1">
            <a:spLocks/>
          </p:cNvSpPr>
          <p:nvPr/>
        </p:nvSpPr>
        <p:spPr>
          <a:xfrm>
            <a:off x="8866908" y="1825625"/>
            <a:ext cx="24868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F406B"/>
              </a:buClr>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F406B"/>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F406B"/>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pic>
        <p:nvPicPr>
          <p:cNvPr id="5122" name="Picture 2" descr="A picture containing diagram&#10;&#10;Description automatically generated">
            <a:extLst>
              <a:ext uri="{FF2B5EF4-FFF2-40B4-BE49-F238E27FC236}">
                <a16:creationId xmlns:a16="http://schemas.microsoft.com/office/drawing/2014/main" id="{075320D4-90D2-904F-B3C3-82C482902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4506" y="2410691"/>
            <a:ext cx="4787494" cy="444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16327"/>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553100-FD20-E39B-3623-A80FB6A5051D}"/>
              </a:ext>
            </a:extLst>
          </p:cNvPr>
          <p:cNvSpPr>
            <a:spLocks noGrp="1"/>
          </p:cNvSpPr>
          <p:nvPr>
            <p:ph type="title"/>
          </p:nvPr>
        </p:nvSpPr>
        <p:spPr>
          <a:xfrm>
            <a:off x="838200" y="1"/>
            <a:ext cx="9037938" cy="1325564"/>
          </a:xfrm>
        </p:spPr>
        <p:txBody>
          <a:bodyPr anchor="b">
            <a:normAutofit/>
          </a:bodyPr>
          <a:lstStyle/>
          <a:p>
            <a:r>
              <a:rPr lang="en-US"/>
              <a:t>Additional Services</a:t>
            </a:r>
          </a:p>
        </p:txBody>
      </p:sp>
      <p:graphicFrame>
        <p:nvGraphicFramePr>
          <p:cNvPr id="9" name="Content Placeholder 8">
            <a:extLst>
              <a:ext uri="{FF2B5EF4-FFF2-40B4-BE49-F238E27FC236}">
                <a16:creationId xmlns:a16="http://schemas.microsoft.com/office/drawing/2014/main" id="{FA3D47BD-F7A5-B9D3-DAC0-571BA37F3F28}"/>
              </a:ext>
            </a:extLst>
          </p:cNvPr>
          <p:cNvGraphicFramePr>
            <a:graphicFrameLocks noGrp="1"/>
          </p:cNvGraphicFramePr>
          <p:nvPr>
            <p:ph idx="1"/>
            <p:extLst>
              <p:ext uri="{D42A27DB-BD31-4B8C-83A1-F6EECF244321}">
                <p14:modId xmlns:p14="http://schemas.microsoft.com/office/powerpoint/2010/main" val="4263066553"/>
              </p:ext>
            </p:extLst>
          </p:nvPr>
        </p:nvGraphicFramePr>
        <p:xfrm>
          <a:off x="264695" y="1443788"/>
          <a:ext cx="11622505" cy="52457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6">
            <a:extLst>
              <a:ext uri="{FF2B5EF4-FFF2-40B4-BE49-F238E27FC236}">
                <a16:creationId xmlns:a16="http://schemas.microsoft.com/office/drawing/2014/main" id="{B4EDDDDD-4239-A5C0-11B6-5B9BD770DD7D}"/>
              </a:ext>
            </a:extLst>
          </p:cNvPr>
          <p:cNvSpPr txBox="1">
            <a:spLocks/>
          </p:cNvSpPr>
          <p:nvPr/>
        </p:nvSpPr>
        <p:spPr>
          <a:xfrm>
            <a:off x="8866908" y="1825625"/>
            <a:ext cx="24868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F406B"/>
              </a:buClr>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F406B"/>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F406B"/>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Tree>
    <p:extLst>
      <p:ext uri="{BB962C8B-B14F-4D97-AF65-F5344CB8AC3E}">
        <p14:creationId xmlns:p14="http://schemas.microsoft.com/office/powerpoint/2010/main" val="950694006"/>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D51F5-2ADD-9D4B-7606-6D96659A73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6D6EEE-E92B-15FA-574C-BDBC9FDCEE57}"/>
              </a:ext>
            </a:extLst>
          </p:cNvPr>
          <p:cNvSpPr>
            <a:spLocks noGrp="1"/>
          </p:cNvSpPr>
          <p:nvPr>
            <p:ph type="title"/>
          </p:nvPr>
        </p:nvSpPr>
        <p:spPr/>
        <p:txBody>
          <a:bodyPr/>
          <a:lstStyle/>
          <a:p>
            <a:r>
              <a:rPr lang="en-US" dirty="0">
                <a:latin typeface="+mn-lt"/>
              </a:rPr>
              <a:t>Case Study</a:t>
            </a:r>
          </a:p>
        </p:txBody>
      </p:sp>
    </p:spTree>
    <p:extLst>
      <p:ext uri="{BB962C8B-B14F-4D97-AF65-F5344CB8AC3E}">
        <p14:creationId xmlns:p14="http://schemas.microsoft.com/office/powerpoint/2010/main" val="134539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4EFA4E-C0EE-6DE5-C8C7-38FC53508FFE}"/>
              </a:ext>
            </a:extLst>
          </p:cNvPr>
          <p:cNvPicPr>
            <a:picLocks noChangeAspect="1"/>
          </p:cNvPicPr>
          <p:nvPr/>
        </p:nvPicPr>
        <p:blipFill>
          <a:blip r:embed="rId3"/>
          <a:stretch>
            <a:fillRect/>
          </a:stretch>
        </p:blipFill>
        <p:spPr>
          <a:xfrm>
            <a:off x="6096000" y="5690212"/>
            <a:ext cx="6096000" cy="1167788"/>
          </a:xfrm>
          <a:prstGeom prst="rect">
            <a:avLst/>
          </a:prstGeom>
        </p:spPr>
      </p:pic>
      <p:graphicFrame>
        <p:nvGraphicFramePr>
          <p:cNvPr id="3" name="Diagram 2">
            <a:extLst>
              <a:ext uri="{FF2B5EF4-FFF2-40B4-BE49-F238E27FC236}">
                <a16:creationId xmlns:a16="http://schemas.microsoft.com/office/drawing/2014/main" id="{F81DD624-186F-4025-6E33-959B989B9DA8}"/>
              </a:ext>
            </a:extLst>
          </p:cNvPr>
          <p:cNvGraphicFramePr/>
          <p:nvPr>
            <p:extLst>
              <p:ext uri="{D42A27DB-BD31-4B8C-83A1-F6EECF244321}">
                <p14:modId xmlns:p14="http://schemas.microsoft.com/office/powerpoint/2010/main" val="2726071527"/>
              </p:ext>
            </p:extLst>
          </p:nvPr>
        </p:nvGraphicFramePr>
        <p:xfrm>
          <a:off x="6247248" y="-360344"/>
          <a:ext cx="5845599" cy="67056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a:extLst>
              <a:ext uri="{FF2B5EF4-FFF2-40B4-BE49-F238E27FC236}">
                <a16:creationId xmlns:a16="http://schemas.microsoft.com/office/drawing/2014/main" id="{81952C4A-F9DD-A354-6384-A9729D6D7369}"/>
              </a:ext>
            </a:extLst>
          </p:cNvPr>
          <p:cNvGraphicFramePr/>
          <p:nvPr>
            <p:extLst>
              <p:ext uri="{D42A27DB-BD31-4B8C-83A1-F6EECF244321}">
                <p14:modId xmlns:p14="http://schemas.microsoft.com/office/powerpoint/2010/main" val="523468784"/>
              </p:ext>
            </p:extLst>
          </p:nvPr>
        </p:nvGraphicFramePr>
        <p:xfrm>
          <a:off x="890800" y="327470"/>
          <a:ext cx="4198994" cy="53627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Title 1">
            <a:extLst>
              <a:ext uri="{FF2B5EF4-FFF2-40B4-BE49-F238E27FC236}">
                <a16:creationId xmlns:a16="http://schemas.microsoft.com/office/drawing/2014/main" id="{4317F3CC-26CA-1ECD-B917-8E4E6F456C47}"/>
              </a:ext>
            </a:extLst>
          </p:cNvPr>
          <p:cNvSpPr>
            <a:spLocks noGrp="1"/>
          </p:cNvSpPr>
          <p:nvPr>
            <p:ph type="title"/>
          </p:nvPr>
        </p:nvSpPr>
        <p:spPr>
          <a:xfrm>
            <a:off x="151248" y="5276065"/>
            <a:ext cx="5845599" cy="1325564"/>
          </a:xfrm>
        </p:spPr>
        <p:txBody>
          <a:bodyPr>
            <a:normAutofit/>
          </a:bodyPr>
          <a:lstStyle/>
          <a:p>
            <a:pPr algn="ctr"/>
            <a:r>
              <a:rPr lang="en-US" sz="2800" dirty="0">
                <a:latin typeface="+mn-lt"/>
              </a:rPr>
              <a:t>Environmental Health (EH)  Bureau</a:t>
            </a:r>
          </a:p>
        </p:txBody>
      </p:sp>
    </p:spTree>
    <p:extLst>
      <p:ext uri="{BB962C8B-B14F-4D97-AF65-F5344CB8AC3E}">
        <p14:creationId xmlns:p14="http://schemas.microsoft.com/office/powerpoint/2010/main" val="3256270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CB5B-51E8-654F-28BC-D3C45DC22D33}"/>
              </a:ext>
            </a:extLst>
          </p:cNvPr>
          <p:cNvSpPr>
            <a:spLocks noGrp="1"/>
          </p:cNvSpPr>
          <p:nvPr>
            <p:ph type="title"/>
          </p:nvPr>
        </p:nvSpPr>
        <p:spPr>
          <a:xfrm>
            <a:off x="545236" y="372863"/>
            <a:ext cx="9513163" cy="903278"/>
          </a:xfrm>
        </p:spPr>
        <p:txBody>
          <a:bodyPr anchor="t">
            <a:normAutofit/>
          </a:bodyPr>
          <a:lstStyle/>
          <a:p>
            <a:r>
              <a:rPr lang="en-US" dirty="0">
                <a:latin typeface="+mn-lt"/>
              </a:rPr>
              <a:t>Case Study: Ottawa Lake Diesel Spill</a:t>
            </a:r>
          </a:p>
        </p:txBody>
      </p:sp>
      <p:sp>
        <p:nvSpPr>
          <p:cNvPr id="8" name="Content Placeholder 7">
            <a:extLst>
              <a:ext uri="{FF2B5EF4-FFF2-40B4-BE49-F238E27FC236}">
                <a16:creationId xmlns:a16="http://schemas.microsoft.com/office/drawing/2014/main" id="{5AC24CFF-290C-3401-45DC-C9BC8C59BF7D}"/>
              </a:ext>
            </a:extLst>
          </p:cNvPr>
          <p:cNvSpPr>
            <a:spLocks noGrp="1"/>
          </p:cNvSpPr>
          <p:nvPr>
            <p:ph idx="1"/>
          </p:nvPr>
        </p:nvSpPr>
        <p:spPr>
          <a:xfrm>
            <a:off x="465044" y="1825625"/>
            <a:ext cx="7535956" cy="4351338"/>
          </a:xfrm>
        </p:spPr>
        <p:txBody>
          <a:bodyPr/>
          <a:lstStyle/>
          <a:p>
            <a:r>
              <a:rPr lang="en-US" dirty="0">
                <a:latin typeface="+mn-lt"/>
              </a:rPr>
              <a:t>Incident date: Late March 2024.</a:t>
            </a:r>
          </a:p>
          <a:p>
            <a:r>
              <a:rPr lang="en-US" dirty="0">
                <a:latin typeface="+mn-lt"/>
              </a:rPr>
              <a:t>Whiteford Township, Monroe County, MI.</a:t>
            </a:r>
          </a:p>
          <a:p>
            <a:r>
              <a:rPr lang="en-US" dirty="0">
                <a:latin typeface="+mn-lt"/>
              </a:rPr>
              <a:t>Concern: </a:t>
            </a:r>
            <a:r>
              <a:rPr lang="en-US" dirty="0">
                <a:solidFill>
                  <a:srgbClr val="000000"/>
                </a:solidFill>
                <a:latin typeface="+mn-lt"/>
              </a:rPr>
              <a:t>Diesel fuel oil leak near the intersection of US-23 and US-223 p</a:t>
            </a:r>
            <a:r>
              <a:rPr lang="en-US" b="0" i="0" dirty="0">
                <a:solidFill>
                  <a:srgbClr val="000000"/>
                </a:solidFill>
                <a:effectLst/>
                <a:latin typeface="+mn-lt"/>
              </a:rPr>
              <a:t>osed a significant threat of contaminants entering private drinking water wells.</a:t>
            </a:r>
          </a:p>
          <a:p>
            <a:pPr algn="l" rtl="0" fontAlgn="base">
              <a:buFont typeface="Arial" panose="020B0604020202020204" pitchFamily="34" charset="0"/>
              <a:buChar char="•"/>
            </a:pPr>
            <a:r>
              <a:rPr lang="en-US" b="0" i="0" u="none" strike="noStrike" dirty="0">
                <a:solidFill>
                  <a:srgbClr val="000000"/>
                </a:solidFill>
                <a:effectLst/>
                <a:latin typeface="+mn-lt"/>
              </a:rPr>
              <a:t>Volume of spill: 31,201 gallons of pure diesel. </a:t>
            </a:r>
            <a:r>
              <a:rPr lang="en-US" b="0" i="0" dirty="0">
                <a:solidFill>
                  <a:srgbClr val="000000"/>
                </a:solidFill>
                <a:effectLst/>
                <a:latin typeface="+mn-lt"/>
              </a:rPr>
              <a:t>​</a:t>
            </a:r>
          </a:p>
        </p:txBody>
      </p:sp>
      <p:pic>
        <p:nvPicPr>
          <p:cNvPr id="1033" name="Picture 4" descr="A picture containing grass, outdoor, plant&#10;&#10;Description automatically generated">
            <a:extLst>
              <a:ext uri="{FF2B5EF4-FFF2-40B4-BE49-F238E27FC236}">
                <a16:creationId xmlns:a16="http://schemas.microsoft.com/office/drawing/2014/main" id="{2542BAB4-5DB3-7DA0-559F-A961DE861A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52" t="5300" r="3465" b="9478"/>
          <a:stretch/>
        </p:blipFill>
        <p:spPr bwMode="auto">
          <a:xfrm>
            <a:off x="8364682" y="1611473"/>
            <a:ext cx="3362274" cy="4946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068722"/>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CB5B-51E8-654F-28BC-D3C45DC22D33}"/>
              </a:ext>
            </a:extLst>
          </p:cNvPr>
          <p:cNvSpPr>
            <a:spLocks noGrp="1"/>
          </p:cNvSpPr>
          <p:nvPr>
            <p:ph type="title"/>
          </p:nvPr>
        </p:nvSpPr>
        <p:spPr>
          <a:xfrm>
            <a:off x="545236" y="372863"/>
            <a:ext cx="9513163" cy="903278"/>
          </a:xfrm>
        </p:spPr>
        <p:txBody>
          <a:bodyPr anchor="t">
            <a:normAutofit/>
          </a:bodyPr>
          <a:lstStyle/>
          <a:p>
            <a:r>
              <a:rPr lang="en-US" dirty="0">
                <a:latin typeface="+mn-lt"/>
              </a:rPr>
              <a:t>Case Study: Ottawa Lake Diesel Spill</a:t>
            </a:r>
          </a:p>
        </p:txBody>
      </p:sp>
      <p:graphicFrame>
        <p:nvGraphicFramePr>
          <p:cNvPr id="4" name="Diagram 3">
            <a:extLst>
              <a:ext uri="{FF2B5EF4-FFF2-40B4-BE49-F238E27FC236}">
                <a16:creationId xmlns:a16="http://schemas.microsoft.com/office/drawing/2014/main" id="{B3B93E9E-8EE6-4F9E-8BF4-815E311AD234}"/>
              </a:ext>
            </a:extLst>
          </p:cNvPr>
          <p:cNvGraphicFramePr/>
          <p:nvPr>
            <p:extLst>
              <p:ext uri="{D42A27DB-BD31-4B8C-83A1-F6EECF244321}">
                <p14:modId xmlns:p14="http://schemas.microsoft.com/office/powerpoint/2010/main" val="1221852850"/>
              </p:ext>
            </p:extLst>
          </p:nvPr>
        </p:nvGraphicFramePr>
        <p:xfrm>
          <a:off x="332172" y="1276141"/>
          <a:ext cx="11725716" cy="56903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Graphic 10" descr="Leaky Tap outline">
            <a:extLst>
              <a:ext uri="{FF2B5EF4-FFF2-40B4-BE49-F238E27FC236}">
                <a16:creationId xmlns:a16="http://schemas.microsoft.com/office/drawing/2014/main" id="{B8D4FA7B-9823-AB71-A951-C496C61F28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0440" y="1602315"/>
            <a:ext cx="432547" cy="432547"/>
          </a:xfrm>
          <a:prstGeom prst="rect">
            <a:avLst/>
          </a:prstGeom>
        </p:spPr>
      </p:pic>
      <p:pic>
        <p:nvPicPr>
          <p:cNvPr id="12" name="Graphic 11" descr="Receiver with solid fill">
            <a:extLst>
              <a:ext uri="{FF2B5EF4-FFF2-40B4-BE49-F238E27FC236}">
                <a16:creationId xmlns:a16="http://schemas.microsoft.com/office/drawing/2014/main" id="{6723A169-33CD-2635-9697-575A2914BBAC}"/>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83089" y="2385780"/>
            <a:ext cx="432547" cy="432547"/>
          </a:xfrm>
          <a:prstGeom prst="rect">
            <a:avLst/>
          </a:prstGeom>
        </p:spPr>
      </p:pic>
      <p:pic>
        <p:nvPicPr>
          <p:cNvPr id="13" name="Graphic 12" descr="Group brainstorm with solid fill">
            <a:extLst>
              <a:ext uri="{FF2B5EF4-FFF2-40B4-BE49-F238E27FC236}">
                <a16:creationId xmlns:a16="http://schemas.microsoft.com/office/drawing/2014/main" id="{9E387859-4668-3AAF-86FE-F3AE73965387}"/>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199362" y="3014348"/>
            <a:ext cx="552165" cy="552165"/>
          </a:xfrm>
          <a:prstGeom prst="rect">
            <a:avLst/>
          </a:prstGeom>
        </p:spPr>
      </p:pic>
      <p:pic>
        <p:nvPicPr>
          <p:cNvPr id="14" name="Graphic 13" descr="Statistics outline">
            <a:extLst>
              <a:ext uri="{FF2B5EF4-FFF2-40B4-BE49-F238E27FC236}">
                <a16:creationId xmlns:a16="http://schemas.microsoft.com/office/drawing/2014/main" id="{A76F7D32-284E-F13B-3E0A-16A9AFFFA3C8}"/>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285624" y="3845249"/>
            <a:ext cx="552165" cy="552165"/>
          </a:xfrm>
          <a:prstGeom prst="rect">
            <a:avLst/>
          </a:prstGeom>
        </p:spPr>
      </p:pic>
      <p:pic>
        <p:nvPicPr>
          <p:cNvPr id="15" name="Graphic 14" descr="Research with solid fill">
            <a:extLst>
              <a:ext uri="{FF2B5EF4-FFF2-40B4-BE49-F238E27FC236}">
                <a16:creationId xmlns:a16="http://schemas.microsoft.com/office/drawing/2014/main" id="{2175239D-1A24-C693-C840-05BD1161E317}"/>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218018" y="4664280"/>
            <a:ext cx="456290" cy="456290"/>
          </a:xfrm>
          <a:prstGeom prst="rect">
            <a:avLst/>
          </a:prstGeom>
        </p:spPr>
      </p:pic>
      <p:pic>
        <p:nvPicPr>
          <p:cNvPr id="16" name="Graphic 15" descr="Share with solid fill">
            <a:extLst>
              <a:ext uri="{FF2B5EF4-FFF2-40B4-BE49-F238E27FC236}">
                <a16:creationId xmlns:a16="http://schemas.microsoft.com/office/drawing/2014/main" id="{059961CC-70FC-D1EE-DE4E-3CEBE2959C97}"/>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009378" y="5453824"/>
            <a:ext cx="456290" cy="456290"/>
          </a:xfrm>
          <a:prstGeom prst="rect">
            <a:avLst/>
          </a:prstGeom>
        </p:spPr>
      </p:pic>
      <p:pic>
        <p:nvPicPr>
          <p:cNvPr id="17" name="Graphic 16" descr="Document with solid fill">
            <a:extLst>
              <a:ext uri="{FF2B5EF4-FFF2-40B4-BE49-F238E27FC236}">
                <a16:creationId xmlns:a16="http://schemas.microsoft.com/office/drawing/2014/main" id="{442B0663-D4C8-BDE4-FE80-F21E7A10FB4E}"/>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526799" y="6256992"/>
            <a:ext cx="456290" cy="456290"/>
          </a:xfrm>
          <a:prstGeom prst="rect">
            <a:avLst/>
          </a:prstGeom>
        </p:spPr>
      </p:pic>
    </p:spTree>
    <p:extLst>
      <p:ext uri="{BB962C8B-B14F-4D97-AF65-F5344CB8AC3E}">
        <p14:creationId xmlns:p14="http://schemas.microsoft.com/office/powerpoint/2010/main" val="3254863293"/>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CB5B-51E8-654F-28BC-D3C45DC22D33}"/>
              </a:ext>
            </a:extLst>
          </p:cNvPr>
          <p:cNvSpPr>
            <a:spLocks noGrp="1"/>
          </p:cNvSpPr>
          <p:nvPr>
            <p:ph type="title"/>
          </p:nvPr>
        </p:nvSpPr>
        <p:spPr>
          <a:xfrm>
            <a:off x="510654" y="379411"/>
            <a:ext cx="9547746" cy="1325564"/>
          </a:xfrm>
        </p:spPr>
        <p:txBody>
          <a:bodyPr anchor="t">
            <a:normAutofit/>
          </a:bodyPr>
          <a:lstStyle/>
          <a:p>
            <a:r>
              <a:rPr lang="en-US" dirty="0">
                <a:latin typeface="+mn-lt"/>
              </a:rPr>
              <a:t>Case Study: Ottawa Lake Diesel Spill</a:t>
            </a:r>
          </a:p>
        </p:txBody>
      </p:sp>
      <p:graphicFrame>
        <p:nvGraphicFramePr>
          <p:cNvPr id="4" name="Content Placeholder 3">
            <a:extLst>
              <a:ext uri="{FF2B5EF4-FFF2-40B4-BE49-F238E27FC236}">
                <a16:creationId xmlns:a16="http://schemas.microsoft.com/office/drawing/2014/main" id="{9CFB572B-9CAB-1578-63E5-2549082096B3}"/>
              </a:ext>
            </a:extLst>
          </p:cNvPr>
          <p:cNvGraphicFramePr>
            <a:graphicFrameLocks noGrp="1"/>
          </p:cNvGraphicFramePr>
          <p:nvPr>
            <p:ph sz="half" idx="1"/>
            <p:extLst>
              <p:ext uri="{D42A27DB-BD31-4B8C-83A1-F6EECF244321}">
                <p14:modId xmlns:p14="http://schemas.microsoft.com/office/powerpoint/2010/main" val="3236262626"/>
              </p:ext>
            </p:extLst>
          </p:nvPr>
        </p:nvGraphicFramePr>
        <p:xfrm>
          <a:off x="419099" y="1562100"/>
          <a:ext cx="11353801" cy="4757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474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39" name="Picture 1038">
            <a:extLst>
              <a:ext uri="{FF2B5EF4-FFF2-40B4-BE49-F238E27FC236}">
                <a16:creationId xmlns:a16="http://schemas.microsoft.com/office/drawing/2014/main" id="{2223195D-AA89-70ED-8196-72ACC3C749CB}"/>
              </a:ext>
            </a:extLst>
          </p:cNvPr>
          <p:cNvPicPr>
            <a:picLocks noChangeAspect="1"/>
          </p:cNvPicPr>
          <p:nvPr/>
        </p:nvPicPr>
        <p:blipFill>
          <a:blip r:embed="rId3">
            <a:duotone>
              <a:prstClr val="black"/>
              <a:schemeClr val="tx2">
                <a:tint val="45000"/>
                <a:satMod val="400000"/>
              </a:schemeClr>
            </a:duotone>
            <a:alphaModFix amt="25000"/>
          </a:blip>
          <a:srcRect t="6496" b="18505"/>
          <a:stretch/>
        </p:blipFill>
        <p:spPr>
          <a:xfrm>
            <a:off x="0" y="-95240"/>
            <a:ext cx="12191980" cy="6857990"/>
          </a:xfrm>
          <a:prstGeom prst="rect">
            <a:avLst/>
          </a:prstGeom>
        </p:spPr>
      </p:pic>
      <p:sp>
        <p:nvSpPr>
          <p:cNvPr id="2" name="Title 1">
            <a:extLst>
              <a:ext uri="{FF2B5EF4-FFF2-40B4-BE49-F238E27FC236}">
                <a16:creationId xmlns:a16="http://schemas.microsoft.com/office/drawing/2014/main" id="{2A11CB5B-51E8-654F-28BC-D3C45DC22D33}"/>
              </a:ext>
            </a:extLst>
          </p:cNvPr>
          <p:cNvSpPr>
            <a:spLocks noGrp="1"/>
          </p:cNvSpPr>
          <p:nvPr>
            <p:ph type="title"/>
          </p:nvPr>
        </p:nvSpPr>
        <p:spPr>
          <a:xfrm>
            <a:off x="838200" y="365125"/>
            <a:ext cx="10515600" cy="1325563"/>
          </a:xfrm>
        </p:spPr>
        <p:txBody>
          <a:bodyPr>
            <a:normAutofit/>
          </a:bodyPr>
          <a:lstStyle/>
          <a:p>
            <a:r>
              <a:rPr lang="en-US" dirty="0">
                <a:solidFill>
                  <a:schemeClr val="tx1"/>
                </a:solidFill>
                <a:latin typeface="+mn-lt"/>
              </a:rPr>
              <a:t>Contact Information</a:t>
            </a:r>
          </a:p>
        </p:txBody>
      </p:sp>
      <p:graphicFrame>
        <p:nvGraphicFramePr>
          <p:cNvPr id="3" name="Content Placeholder 3">
            <a:extLst>
              <a:ext uri="{FF2B5EF4-FFF2-40B4-BE49-F238E27FC236}">
                <a16:creationId xmlns:a16="http://schemas.microsoft.com/office/drawing/2014/main" id="{2E82CD5B-D7C2-2A49-E2DF-8AEA06A5626D}"/>
              </a:ext>
            </a:extLst>
          </p:cNvPr>
          <p:cNvGraphicFramePr>
            <a:graphicFrameLocks noGrp="1"/>
          </p:cNvGraphicFramePr>
          <p:nvPr>
            <p:ph idx="1"/>
            <p:extLst>
              <p:ext uri="{D42A27DB-BD31-4B8C-83A1-F6EECF244321}">
                <p14:modId xmlns:p14="http://schemas.microsoft.com/office/powerpoint/2010/main" val="28145542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33956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CB5B-51E8-654F-28BC-D3C45DC22D33}"/>
              </a:ext>
            </a:extLst>
          </p:cNvPr>
          <p:cNvSpPr>
            <a:spLocks noGrp="1"/>
          </p:cNvSpPr>
          <p:nvPr>
            <p:ph type="title"/>
          </p:nvPr>
        </p:nvSpPr>
        <p:spPr>
          <a:xfrm>
            <a:off x="838200" y="0"/>
            <a:ext cx="9037938" cy="1325564"/>
          </a:xfrm>
        </p:spPr>
        <p:txBody>
          <a:bodyPr/>
          <a:lstStyle/>
          <a:p>
            <a:r>
              <a:rPr lang="en-US" dirty="0">
                <a:latin typeface="+mn-lt"/>
              </a:rPr>
              <a:t>Environmental Health Bureau Role</a:t>
            </a:r>
          </a:p>
        </p:txBody>
      </p:sp>
      <p:graphicFrame>
        <p:nvGraphicFramePr>
          <p:cNvPr id="7" name="Content Placeholder 6">
            <a:extLst>
              <a:ext uri="{FF2B5EF4-FFF2-40B4-BE49-F238E27FC236}">
                <a16:creationId xmlns:a16="http://schemas.microsoft.com/office/drawing/2014/main" id="{F693A68F-AED5-3B82-079A-C7F5C04A0E0C}"/>
              </a:ext>
            </a:extLst>
          </p:cNvPr>
          <p:cNvGraphicFramePr>
            <a:graphicFrameLocks noGrp="1"/>
          </p:cNvGraphicFramePr>
          <p:nvPr>
            <p:ph idx="1"/>
            <p:extLst>
              <p:ext uri="{D42A27DB-BD31-4B8C-83A1-F6EECF244321}">
                <p14:modId xmlns:p14="http://schemas.microsoft.com/office/powerpoint/2010/main" val="3035443260"/>
              </p:ext>
            </p:extLst>
          </p:nvPr>
        </p:nvGraphicFramePr>
        <p:xfrm>
          <a:off x="838200" y="1664259"/>
          <a:ext cx="10515600" cy="4884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0107521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F3F9-3778-10BA-C70E-E778C574EEA9}"/>
              </a:ext>
            </a:extLst>
          </p:cNvPr>
          <p:cNvSpPr>
            <a:spLocks noGrp="1"/>
          </p:cNvSpPr>
          <p:nvPr>
            <p:ph type="title"/>
          </p:nvPr>
        </p:nvSpPr>
        <p:spPr/>
        <p:txBody>
          <a:bodyPr/>
          <a:lstStyle/>
          <a:p>
            <a:r>
              <a:rPr lang="en-US" dirty="0">
                <a:latin typeface="+mn-lt"/>
              </a:rPr>
              <a:t>EH Bureau Operational Structure </a:t>
            </a:r>
          </a:p>
        </p:txBody>
      </p:sp>
      <p:sp>
        <p:nvSpPr>
          <p:cNvPr id="3" name="Content Placeholder 2">
            <a:extLst>
              <a:ext uri="{FF2B5EF4-FFF2-40B4-BE49-F238E27FC236}">
                <a16:creationId xmlns:a16="http://schemas.microsoft.com/office/drawing/2014/main" id="{711474A0-9A97-22B2-A152-FD02FF137FC1}"/>
              </a:ext>
            </a:extLst>
          </p:cNvPr>
          <p:cNvSpPr>
            <a:spLocks noGrp="1"/>
          </p:cNvSpPr>
          <p:nvPr>
            <p:ph idx="1"/>
          </p:nvPr>
        </p:nvSpPr>
        <p:spPr>
          <a:xfrm>
            <a:off x="838200" y="1614312"/>
            <a:ext cx="10515600" cy="4944532"/>
          </a:xfrm>
        </p:spPr>
        <p:txBody>
          <a:bodyPr/>
          <a:lstStyle/>
          <a:p>
            <a:r>
              <a:rPr lang="en-US" dirty="0">
                <a:latin typeface="+mn-lt"/>
              </a:rPr>
              <a:t>Environmental Health </a:t>
            </a:r>
            <a:r>
              <a:rPr lang="en-US" b="1" dirty="0">
                <a:latin typeface="+mn-lt"/>
              </a:rPr>
              <a:t>programs</a:t>
            </a:r>
            <a:r>
              <a:rPr lang="en-US" dirty="0">
                <a:latin typeface="+mn-lt"/>
              </a:rPr>
              <a:t> align with Environmental Public Health </a:t>
            </a:r>
            <a:r>
              <a:rPr lang="en-US" b="1" dirty="0">
                <a:solidFill>
                  <a:srgbClr val="FF0000"/>
                </a:solidFill>
                <a:latin typeface="+mn-lt"/>
              </a:rPr>
              <a:t>threats</a:t>
            </a:r>
            <a:r>
              <a:rPr lang="en-US" b="1" dirty="0">
                <a:latin typeface="+mn-lt"/>
              </a:rPr>
              <a:t>.</a:t>
            </a:r>
            <a:r>
              <a:rPr lang="en-US" dirty="0">
                <a:latin typeface="+mn-lt"/>
              </a:rPr>
              <a:t> </a:t>
            </a:r>
            <a:br>
              <a:rPr lang="en-US" dirty="0">
                <a:latin typeface="+mn-lt"/>
              </a:rPr>
            </a:br>
            <a:endParaRPr lang="en-US" dirty="0">
              <a:latin typeface="+mn-lt"/>
            </a:endParaRPr>
          </a:p>
          <a:p>
            <a:r>
              <a:rPr lang="en-US" dirty="0">
                <a:latin typeface="+mn-lt"/>
              </a:rPr>
              <a:t>EH Bureau </a:t>
            </a:r>
            <a:r>
              <a:rPr lang="en-US" b="1" dirty="0">
                <a:latin typeface="+mn-lt"/>
              </a:rPr>
              <a:t>professionals</a:t>
            </a:r>
            <a:r>
              <a:rPr lang="en-US" dirty="0">
                <a:latin typeface="+mn-lt"/>
              </a:rPr>
              <a:t> are organized by skill sets within units and are assigned to EH </a:t>
            </a:r>
            <a:r>
              <a:rPr lang="en-US" b="1" dirty="0">
                <a:latin typeface="+mn-lt"/>
              </a:rPr>
              <a:t>Program Core Teams </a:t>
            </a:r>
            <a:r>
              <a:rPr lang="en-US" dirty="0">
                <a:latin typeface="+mn-lt"/>
              </a:rPr>
              <a:t>or provide support by conducting assignments for EH programs. </a:t>
            </a:r>
            <a:br>
              <a:rPr lang="en-US" dirty="0">
                <a:latin typeface="+mn-lt"/>
              </a:rPr>
            </a:br>
            <a:endParaRPr lang="en-US" dirty="0">
              <a:latin typeface="+mn-lt"/>
            </a:endParaRPr>
          </a:p>
          <a:p>
            <a:r>
              <a:rPr lang="en-US" dirty="0">
                <a:latin typeface="+mn-lt"/>
              </a:rPr>
              <a:t>EH </a:t>
            </a:r>
            <a:r>
              <a:rPr lang="en-US" b="1" dirty="0">
                <a:latin typeface="+mn-lt"/>
              </a:rPr>
              <a:t>Program Core Teams </a:t>
            </a:r>
            <a:r>
              <a:rPr lang="en-US" dirty="0">
                <a:latin typeface="+mn-lt"/>
              </a:rPr>
              <a:t>are </a:t>
            </a:r>
            <a:r>
              <a:rPr lang="en-US" b="1" dirty="0">
                <a:latin typeface="+mn-lt"/>
              </a:rPr>
              <a:t>multi-disciplinary </a:t>
            </a:r>
            <a:r>
              <a:rPr lang="en-US" dirty="0">
                <a:latin typeface="+mn-lt"/>
              </a:rPr>
              <a:t>and provide </a:t>
            </a:r>
            <a:r>
              <a:rPr lang="en-US" b="1" dirty="0">
                <a:latin typeface="+mn-lt"/>
              </a:rPr>
              <a:t>professional leadership </a:t>
            </a:r>
            <a:r>
              <a:rPr lang="en-US" dirty="0">
                <a:latin typeface="+mn-lt"/>
              </a:rPr>
              <a:t>in running the EH Program to achieve </a:t>
            </a:r>
            <a:r>
              <a:rPr lang="en-US" b="1" dirty="0">
                <a:latin typeface="+mn-lt"/>
              </a:rPr>
              <a:t>Michigan Public Health Code </a:t>
            </a:r>
            <a:r>
              <a:rPr lang="en-US" dirty="0">
                <a:latin typeface="+mn-lt"/>
              </a:rPr>
              <a:t>obligations to protect the people of Michigan from environmental hazards. </a:t>
            </a:r>
          </a:p>
        </p:txBody>
      </p:sp>
    </p:spTree>
    <p:extLst>
      <p:ext uri="{BB962C8B-B14F-4D97-AF65-F5344CB8AC3E}">
        <p14:creationId xmlns:p14="http://schemas.microsoft.com/office/powerpoint/2010/main" val="2516835863"/>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1AA1A8-1071-A0FA-0F25-A5527DDBC336}"/>
              </a:ext>
            </a:extLst>
          </p:cNvPr>
          <p:cNvPicPr>
            <a:picLocks noChangeAspect="1"/>
          </p:cNvPicPr>
          <p:nvPr/>
        </p:nvPicPr>
        <p:blipFill>
          <a:blip r:embed="rId4"/>
          <a:srcRect l="477" r="-1" b="-1"/>
          <a:stretch/>
        </p:blipFill>
        <p:spPr>
          <a:xfrm>
            <a:off x="0" y="1538960"/>
            <a:ext cx="5190270" cy="4700473"/>
          </a:xfrm>
          <a:prstGeom prst="rect">
            <a:avLst/>
          </a:prstGeom>
        </p:spPr>
      </p:pic>
      <p:sp>
        <p:nvSpPr>
          <p:cNvPr id="8" name="TextBox 7">
            <a:extLst>
              <a:ext uri="{FF2B5EF4-FFF2-40B4-BE49-F238E27FC236}">
                <a16:creationId xmlns:a16="http://schemas.microsoft.com/office/drawing/2014/main" id="{0CEAAA23-AFD3-8E81-29C5-18A8E32E1594}"/>
              </a:ext>
            </a:extLst>
          </p:cNvPr>
          <p:cNvSpPr txBox="1"/>
          <p:nvPr/>
        </p:nvSpPr>
        <p:spPr>
          <a:xfrm>
            <a:off x="5698545" y="2803480"/>
            <a:ext cx="5967786" cy="2171431"/>
          </a:xfrm>
          <a:prstGeom prst="rect">
            <a:avLst/>
          </a:prstGeom>
        </p:spPr>
        <p:txBody>
          <a:bodyPr vert="horz" lIns="91440" tIns="45720" rIns="91440" bIns="45720" rtlCol="0" anchor="t">
            <a:normAutofit/>
          </a:bodyPr>
          <a:lstStyle/>
          <a:p>
            <a:pPr>
              <a:lnSpc>
                <a:spcPct val="90000"/>
              </a:lnSpc>
              <a:spcAft>
                <a:spcPts val="600"/>
              </a:spcAft>
            </a:pPr>
            <a:r>
              <a:rPr lang="en-US" sz="2800" dirty="0"/>
              <a:t>The EH Bureau has planning and incident command structure experience in applying environmental public health assistance to incidents and events.</a:t>
            </a:r>
            <a:endParaRPr lang="en-US" sz="2800" strike="sngStrike" dirty="0"/>
          </a:p>
        </p:txBody>
      </p:sp>
      <p:sp>
        <p:nvSpPr>
          <p:cNvPr id="7" name="Title 1">
            <a:extLst>
              <a:ext uri="{FF2B5EF4-FFF2-40B4-BE49-F238E27FC236}">
                <a16:creationId xmlns:a16="http://schemas.microsoft.com/office/drawing/2014/main" id="{4819E5C9-A85E-7244-A483-3407216C5098}"/>
              </a:ext>
            </a:extLst>
          </p:cNvPr>
          <p:cNvSpPr>
            <a:spLocks noGrp="1"/>
          </p:cNvSpPr>
          <p:nvPr>
            <p:ph type="title"/>
          </p:nvPr>
        </p:nvSpPr>
        <p:spPr/>
        <p:txBody>
          <a:bodyPr/>
          <a:lstStyle/>
          <a:p>
            <a:r>
              <a:rPr lang="en-US" dirty="0">
                <a:latin typeface="+mn-lt"/>
              </a:rPr>
              <a:t>Incident Response</a:t>
            </a:r>
          </a:p>
        </p:txBody>
      </p:sp>
    </p:spTree>
    <p:extLst>
      <p:ext uri="{BB962C8B-B14F-4D97-AF65-F5344CB8AC3E}">
        <p14:creationId xmlns:p14="http://schemas.microsoft.com/office/powerpoint/2010/main" val="9681271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A98861-A667-E58B-7D42-51FC905FD15E}"/>
              </a:ext>
            </a:extLst>
          </p:cNvPr>
          <p:cNvSpPr>
            <a:spLocks noGrp="1"/>
          </p:cNvSpPr>
          <p:nvPr>
            <p:ph type="title"/>
          </p:nvPr>
        </p:nvSpPr>
        <p:spPr>
          <a:xfrm>
            <a:off x="838200" y="2766218"/>
            <a:ext cx="10515600" cy="1325563"/>
          </a:xfrm>
        </p:spPr>
        <p:txBody>
          <a:bodyPr/>
          <a:lstStyle/>
          <a:p>
            <a:r>
              <a:rPr lang="en-US" dirty="0">
                <a:latin typeface="+mn-lt"/>
              </a:rPr>
              <a:t>Preparedness</a:t>
            </a:r>
          </a:p>
        </p:txBody>
      </p:sp>
    </p:spTree>
    <p:extLst>
      <p:ext uri="{BB962C8B-B14F-4D97-AF65-F5344CB8AC3E}">
        <p14:creationId xmlns:p14="http://schemas.microsoft.com/office/powerpoint/2010/main" val="341258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553100-FD20-E39B-3623-A80FB6A5051D}"/>
              </a:ext>
            </a:extLst>
          </p:cNvPr>
          <p:cNvSpPr>
            <a:spLocks noGrp="1"/>
          </p:cNvSpPr>
          <p:nvPr>
            <p:ph type="title"/>
          </p:nvPr>
        </p:nvSpPr>
        <p:spPr>
          <a:xfrm>
            <a:off x="838200" y="1"/>
            <a:ext cx="8922745" cy="1325564"/>
          </a:xfrm>
        </p:spPr>
        <p:txBody>
          <a:bodyPr>
            <a:normAutofit/>
          </a:bodyPr>
          <a:lstStyle/>
          <a:p>
            <a:r>
              <a:rPr lang="en-US" dirty="0">
                <a:latin typeface="+mn-lt"/>
                <a:cs typeface="Arial"/>
              </a:rPr>
              <a:t>Preparedness – </a:t>
            </a:r>
            <a:endParaRPr lang="en-US" dirty="0">
              <a:latin typeface="+mn-lt"/>
            </a:endParaRPr>
          </a:p>
          <a:p>
            <a:r>
              <a:rPr lang="en-US" dirty="0">
                <a:solidFill>
                  <a:srgbClr val="FFFFFF"/>
                </a:solidFill>
                <a:latin typeface="+mn-lt"/>
                <a:cs typeface="Arial"/>
              </a:rPr>
              <a:t>Response Planning Unit</a:t>
            </a:r>
            <a:endParaRPr lang="en-US" dirty="0">
              <a:latin typeface="+mn-lt"/>
            </a:endParaRPr>
          </a:p>
        </p:txBody>
      </p:sp>
      <p:graphicFrame>
        <p:nvGraphicFramePr>
          <p:cNvPr id="6" name="Content Placeholder 3">
            <a:extLst>
              <a:ext uri="{FF2B5EF4-FFF2-40B4-BE49-F238E27FC236}">
                <a16:creationId xmlns:a16="http://schemas.microsoft.com/office/drawing/2014/main" id="{C6D3DCAD-1905-9B86-676F-46794EF51C3C}"/>
              </a:ext>
            </a:extLst>
          </p:cNvPr>
          <p:cNvGraphicFramePr>
            <a:graphicFrameLocks noGrp="1"/>
          </p:cNvGraphicFramePr>
          <p:nvPr>
            <p:ph sz="half" idx="1"/>
            <p:extLst>
              <p:ext uri="{D42A27DB-BD31-4B8C-83A1-F6EECF244321}">
                <p14:modId xmlns:p14="http://schemas.microsoft.com/office/powerpoint/2010/main" val="545793331"/>
              </p:ext>
            </p:extLst>
          </p:nvPr>
        </p:nvGraphicFramePr>
        <p:xfrm>
          <a:off x="838200" y="2067996"/>
          <a:ext cx="5501640" cy="42007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6">
            <a:extLst>
              <a:ext uri="{FF2B5EF4-FFF2-40B4-BE49-F238E27FC236}">
                <a16:creationId xmlns:a16="http://schemas.microsoft.com/office/drawing/2014/main" id="{B4EDDDDD-4239-A5C0-11B6-5B9BD770DD7D}"/>
              </a:ext>
            </a:extLst>
          </p:cNvPr>
          <p:cNvSpPr txBox="1">
            <a:spLocks/>
          </p:cNvSpPr>
          <p:nvPr/>
        </p:nvSpPr>
        <p:spPr>
          <a:xfrm>
            <a:off x="8866908" y="1825625"/>
            <a:ext cx="24868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F406B"/>
              </a:buClr>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F406B"/>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F406B"/>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graphicFrame>
        <p:nvGraphicFramePr>
          <p:cNvPr id="2" name="Diagram 1">
            <a:extLst>
              <a:ext uri="{FF2B5EF4-FFF2-40B4-BE49-F238E27FC236}">
                <a16:creationId xmlns:a16="http://schemas.microsoft.com/office/drawing/2014/main" id="{B2520882-7EEF-7DA1-068D-5AB12BB63DE1}"/>
              </a:ext>
            </a:extLst>
          </p:cNvPr>
          <p:cNvGraphicFramePr/>
          <p:nvPr>
            <p:extLst>
              <p:ext uri="{D42A27DB-BD31-4B8C-83A1-F6EECF244321}">
                <p14:modId xmlns:p14="http://schemas.microsoft.com/office/powerpoint/2010/main" val="3409989170"/>
              </p:ext>
            </p:extLst>
          </p:nvPr>
        </p:nvGraphicFramePr>
        <p:xfrm>
          <a:off x="6172200" y="1850585"/>
          <a:ext cx="5930838" cy="45090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37755049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553100-FD20-E39B-3623-A80FB6A5051D}"/>
              </a:ext>
            </a:extLst>
          </p:cNvPr>
          <p:cNvSpPr>
            <a:spLocks noGrp="1"/>
          </p:cNvSpPr>
          <p:nvPr>
            <p:ph type="title"/>
          </p:nvPr>
        </p:nvSpPr>
        <p:spPr>
          <a:xfrm>
            <a:off x="738286" y="-24092"/>
            <a:ext cx="9037938" cy="1325564"/>
          </a:xfrm>
        </p:spPr>
        <p:txBody>
          <a:bodyPr anchor="t" anchorCtr="0">
            <a:normAutofit/>
          </a:bodyPr>
          <a:lstStyle/>
          <a:p>
            <a:r>
              <a:rPr lang="en-US" dirty="0">
                <a:latin typeface="+mn-lt"/>
                <a:cs typeface="Arial"/>
              </a:rPr>
              <a:t>Preparedness - Environmental</a:t>
            </a:r>
            <a:r>
              <a:rPr lang="en-US" dirty="0">
                <a:solidFill>
                  <a:srgbClr val="FFFFFF"/>
                </a:solidFill>
                <a:latin typeface="+mn-lt"/>
                <a:cs typeface="Arial"/>
              </a:rPr>
              <a:t> Health Operator Program</a:t>
            </a:r>
          </a:p>
          <a:p>
            <a:endParaRPr lang="en-US" sz="5400" dirty="0"/>
          </a:p>
        </p:txBody>
      </p:sp>
      <p:graphicFrame>
        <p:nvGraphicFramePr>
          <p:cNvPr id="6" name="Content Placeholder 3">
            <a:extLst>
              <a:ext uri="{FF2B5EF4-FFF2-40B4-BE49-F238E27FC236}">
                <a16:creationId xmlns:a16="http://schemas.microsoft.com/office/drawing/2014/main" id="{C6D3DCAD-1905-9B86-676F-46794EF51C3C}"/>
              </a:ext>
            </a:extLst>
          </p:cNvPr>
          <p:cNvGraphicFramePr>
            <a:graphicFrameLocks noGrp="1"/>
          </p:cNvGraphicFramePr>
          <p:nvPr>
            <p:ph sz="half" idx="1"/>
            <p:extLst>
              <p:ext uri="{D42A27DB-BD31-4B8C-83A1-F6EECF244321}">
                <p14:modId xmlns:p14="http://schemas.microsoft.com/office/powerpoint/2010/main" val="4139021798"/>
              </p:ext>
            </p:extLst>
          </p:nvPr>
        </p:nvGraphicFramePr>
        <p:xfrm>
          <a:off x="581665" y="1821865"/>
          <a:ext cx="11028667" cy="4512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0">
            <a:extLst>
              <a:ext uri="{FF2B5EF4-FFF2-40B4-BE49-F238E27FC236}">
                <a16:creationId xmlns:a16="http://schemas.microsoft.com/office/drawing/2014/main" id="{1D079099-6EBC-F3B1-0B86-7E54AD5CE26B}"/>
              </a:ext>
            </a:extLst>
          </p:cNvPr>
          <p:cNvSpPr>
            <a:spLocks noGrp="1"/>
          </p:cNvSpPr>
          <p:nvPr>
            <p:ph sz="half" idx="2"/>
          </p:nvPr>
        </p:nvSpPr>
        <p:spPr>
          <a:xfrm>
            <a:off x="581665" y="412371"/>
            <a:ext cx="11280935" cy="1158974"/>
          </a:xfrm>
        </p:spPr>
        <p:txBody>
          <a:bodyPr vert="horz" lIns="91440" tIns="45720" rIns="91440" bIns="45720" rtlCol="0" anchor="t">
            <a:normAutofit/>
          </a:bodyPr>
          <a:lstStyle/>
          <a:p>
            <a:pPr marL="0" indent="0" algn="ctr">
              <a:buNone/>
            </a:pPr>
            <a:endParaRPr lang="en-US"/>
          </a:p>
          <a:p>
            <a:pPr marL="0" indent="0" algn="ctr">
              <a:buNone/>
            </a:pPr>
            <a:endParaRPr lang="en-US"/>
          </a:p>
          <a:p>
            <a:pPr marL="0" indent="0" algn="ctr">
              <a:buNone/>
            </a:pPr>
            <a:endParaRPr lang="en-US" b="1"/>
          </a:p>
        </p:txBody>
      </p:sp>
      <p:sp>
        <p:nvSpPr>
          <p:cNvPr id="7" name="Content Placeholder 6">
            <a:extLst>
              <a:ext uri="{FF2B5EF4-FFF2-40B4-BE49-F238E27FC236}">
                <a16:creationId xmlns:a16="http://schemas.microsoft.com/office/drawing/2014/main" id="{B4EDDDDD-4239-A5C0-11B6-5B9BD770DD7D}"/>
              </a:ext>
            </a:extLst>
          </p:cNvPr>
          <p:cNvSpPr txBox="1">
            <a:spLocks/>
          </p:cNvSpPr>
          <p:nvPr/>
        </p:nvSpPr>
        <p:spPr>
          <a:xfrm>
            <a:off x="8866908" y="1825625"/>
            <a:ext cx="24868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F406B"/>
              </a:buClr>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F406B"/>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F406B"/>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2" name="TextBox 1">
            <a:extLst>
              <a:ext uri="{FF2B5EF4-FFF2-40B4-BE49-F238E27FC236}">
                <a16:creationId xmlns:a16="http://schemas.microsoft.com/office/drawing/2014/main" id="{5005AC28-93D8-4B39-B269-4DE826A6FFBC}"/>
              </a:ext>
            </a:extLst>
          </p:cNvPr>
          <p:cNvSpPr txBox="1"/>
          <p:nvPr/>
        </p:nvSpPr>
        <p:spPr>
          <a:xfrm>
            <a:off x="738286" y="5086746"/>
            <a:ext cx="2205317" cy="461665"/>
          </a:xfrm>
          <a:prstGeom prst="rect">
            <a:avLst/>
          </a:prstGeom>
          <a:noFill/>
        </p:spPr>
        <p:txBody>
          <a:bodyPr wrap="square" rtlCol="0">
            <a:spAutoFit/>
          </a:bodyPr>
          <a:lstStyle/>
          <a:p>
            <a:pPr algn="ctr"/>
            <a:r>
              <a:rPr lang="en-US" sz="2400" b="1" i="0" u="none" strike="noStrike" baseline="0">
                <a:solidFill>
                  <a:srgbClr val="CD632B"/>
                </a:solidFill>
                <a:latin typeface="Calibri" panose="020F0502020204030204" pitchFamily="34" charset="0"/>
              </a:rPr>
              <a:t>800-648-6942</a:t>
            </a:r>
          </a:p>
        </p:txBody>
      </p:sp>
    </p:spTree>
    <p:extLst>
      <p:ext uri="{BB962C8B-B14F-4D97-AF65-F5344CB8AC3E}">
        <p14:creationId xmlns:p14="http://schemas.microsoft.com/office/powerpoint/2010/main" val="179253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E66F2A-B421-B391-BAAD-1FB5D454BDB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36FC02-9D56-AC63-C45D-777665C4EA1A}"/>
              </a:ext>
            </a:extLst>
          </p:cNvPr>
          <p:cNvSpPr>
            <a:spLocks noGrp="1"/>
          </p:cNvSpPr>
          <p:nvPr>
            <p:ph type="title"/>
          </p:nvPr>
        </p:nvSpPr>
        <p:spPr>
          <a:xfrm>
            <a:off x="838200" y="1"/>
            <a:ext cx="8922745" cy="1325564"/>
          </a:xfrm>
        </p:spPr>
        <p:txBody>
          <a:bodyPr>
            <a:normAutofit/>
          </a:bodyPr>
          <a:lstStyle/>
          <a:p>
            <a:r>
              <a:rPr lang="en-US" dirty="0">
                <a:latin typeface="+mn-lt"/>
                <a:cs typeface="Arial"/>
              </a:rPr>
              <a:t>Preparedness – </a:t>
            </a:r>
            <a:r>
              <a:rPr lang="en-US" dirty="0">
                <a:latin typeface="+mn-lt"/>
              </a:rPr>
              <a:t>Environmental Health Navigator Program</a:t>
            </a:r>
          </a:p>
        </p:txBody>
      </p:sp>
      <p:graphicFrame>
        <p:nvGraphicFramePr>
          <p:cNvPr id="6" name="Content Placeholder 3">
            <a:extLst>
              <a:ext uri="{FF2B5EF4-FFF2-40B4-BE49-F238E27FC236}">
                <a16:creationId xmlns:a16="http://schemas.microsoft.com/office/drawing/2014/main" id="{046F4303-5516-8698-A2D2-80349C1BC1C2}"/>
              </a:ext>
            </a:extLst>
          </p:cNvPr>
          <p:cNvGraphicFramePr>
            <a:graphicFrameLocks noGrp="1"/>
          </p:cNvGraphicFramePr>
          <p:nvPr>
            <p:ph sz="half" idx="1"/>
            <p:extLst>
              <p:ext uri="{D42A27DB-BD31-4B8C-83A1-F6EECF244321}">
                <p14:modId xmlns:p14="http://schemas.microsoft.com/office/powerpoint/2010/main" val="393155199"/>
              </p:ext>
            </p:extLst>
          </p:nvPr>
        </p:nvGraphicFramePr>
        <p:xfrm>
          <a:off x="838199" y="1825626"/>
          <a:ext cx="10675513"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6">
            <a:extLst>
              <a:ext uri="{FF2B5EF4-FFF2-40B4-BE49-F238E27FC236}">
                <a16:creationId xmlns:a16="http://schemas.microsoft.com/office/drawing/2014/main" id="{72DF1E7F-24D8-5084-1EA2-FD9879A823A1}"/>
              </a:ext>
            </a:extLst>
          </p:cNvPr>
          <p:cNvSpPr txBox="1">
            <a:spLocks/>
          </p:cNvSpPr>
          <p:nvPr/>
        </p:nvSpPr>
        <p:spPr>
          <a:xfrm>
            <a:off x="8866908" y="1825625"/>
            <a:ext cx="24868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F406B"/>
              </a:buClr>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F406B"/>
              </a:buClr>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F406B"/>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F406B"/>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Tree>
    <p:extLst>
      <p:ext uri="{BB962C8B-B14F-4D97-AF65-F5344CB8AC3E}">
        <p14:creationId xmlns:p14="http://schemas.microsoft.com/office/powerpoint/2010/main" val="118855692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82401e-d235-4d53-bc75-703fc9abeec6">
      <UserInfo>
        <DisplayName/>
        <AccountId xsi:nil="true"/>
        <AccountType/>
      </UserInfo>
    </SharedWithUsers>
    <lcf76f155ced4ddcb4097134ff3c332f xmlns="01bd5645-0639-48bf-aed4-c9c2ad2c296c">
      <Terms xmlns="http://schemas.microsoft.com/office/infopath/2007/PartnerControls"/>
    </lcf76f155ced4ddcb4097134ff3c332f>
    <TaxCatchAll xmlns="4882401e-d235-4d53-bc75-703fc9abeec6"/>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16221BEE04EE4BBD8E5EE6EEF9B041" ma:contentTypeVersion="14" ma:contentTypeDescription="Create a new document." ma:contentTypeScope="" ma:versionID="92c7da927f7eb4814276c628fb9e0db9">
  <xsd:schema xmlns:xsd="http://www.w3.org/2001/XMLSchema" xmlns:xs="http://www.w3.org/2001/XMLSchema" xmlns:p="http://schemas.microsoft.com/office/2006/metadata/properties" xmlns:ns2="01bd5645-0639-48bf-aed4-c9c2ad2c296c" xmlns:ns3="4882401e-d235-4d53-bc75-703fc9abeec6" targetNamespace="http://schemas.microsoft.com/office/2006/metadata/properties" ma:root="true" ma:fieldsID="ac34fb8b9c57cd584dfaf119a386d045" ns2:_="" ns3:_="">
    <xsd:import namespace="01bd5645-0639-48bf-aed4-c9c2ad2c296c"/>
    <xsd:import namespace="4882401e-d235-4d53-bc75-703fc9abeec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d5645-0639-48bf-aed4-c9c2ad2c29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2401e-d235-4d53-bc75-703fc9abeec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7518933-b7eb-4c0a-a94d-6d481203b93b}" ma:internalName="TaxCatchAll" ma:showField="CatchAllData" ma:web="4882401e-d235-4d53-bc75-703fc9abee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C7925C-F91E-437D-8D70-9FAB32122280}">
  <ds:schemaRefs>
    <ds:schemaRef ds:uri="http://purl.org/dc/elements/1.1/"/>
    <ds:schemaRef ds:uri="http://purl.org/dc/terms/"/>
    <ds:schemaRef ds:uri="01bd5645-0639-48bf-aed4-c9c2ad2c296c"/>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4882401e-d235-4d53-bc75-703fc9abeec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045205D-60D7-486F-B730-BD2AB6A6C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d5645-0639-48bf-aed4-c9c2ad2c296c"/>
    <ds:schemaRef ds:uri="4882401e-d235-4d53-bc75-703fc9abe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FD7BF2-A5B0-44AC-A31D-65C94FB58A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268</TotalTime>
  <Words>2439</Words>
  <Application>Microsoft Office PowerPoint</Application>
  <PresentationFormat>Widescreen</PresentationFormat>
  <Paragraphs>235</Paragraphs>
  <Slides>23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Calibri</vt:lpstr>
      <vt:lpstr>Calibri Light</vt:lpstr>
      <vt:lpstr>inherit</vt:lpstr>
      <vt:lpstr>Montserrat</vt:lpstr>
      <vt:lpstr>Segoe UI</vt:lpstr>
      <vt:lpstr>Office Theme</vt:lpstr>
      <vt:lpstr>Environmental Health Resources During Incident Operations</vt:lpstr>
      <vt:lpstr>Environmental Health (EH)  Bureau</vt:lpstr>
      <vt:lpstr>Environmental Health Bureau Role</vt:lpstr>
      <vt:lpstr>EH Bureau Operational Structure </vt:lpstr>
      <vt:lpstr>Incident Response</vt:lpstr>
      <vt:lpstr>Preparedness</vt:lpstr>
      <vt:lpstr>Preparedness –  Response Planning Unit</vt:lpstr>
      <vt:lpstr>Preparedness - Environmental Health Operator Program </vt:lpstr>
      <vt:lpstr>Preparedness – Environmental Health Navigator Program</vt:lpstr>
      <vt:lpstr>Response</vt:lpstr>
      <vt:lpstr>Response – Toxicological Assistance</vt:lpstr>
      <vt:lpstr>Response – Disaster Epidemiology</vt:lpstr>
      <vt:lpstr>Response – Sampling</vt:lpstr>
      <vt:lpstr>Response – Data Analysis</vt:lpstr>
      <vt:lpstr>Response – Community Education and Outreach</vt:lpstr>
      <vt:lpstr>Response – Health Education</vt:lpstr>
      <vt:lpstr>Response – Incident Emergency Management</vt:lpstr>
      <vt:lpstr>Additional Services</vt:lpstr>
      <vt:lpstr>Case Study</vt:lpstr>
      <vt:lpstr>Case Study: Ottawa Lake Diesel Spill</vt:lpstr>
      <vt:lpstr>Case Study: Ottawa Lake Diesel Spill</vt:lpstr>
      <vt:lpstr>Case Study: Ottawa Lake Diesel Spill</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Lee, Vong</dc:creator>
  <cp:lastModifiedBy>Mangeno, Jordan (DHHS-Contractor)</cp:lastModifiedBy>
  <cp:revision>8</cp:revision>
  <dcterms:created xsi:type="dcterms:W3CDTF">2023-02-06T16:32:06Z</dcterms:created>
  <dcterms:modified xsi:type="dcterms:W3CDTF">2025-04-28T20:10:27Z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2023-05-03T19:13:25Z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ffba6abd-3210-4e3c-8a4a-c9841927bbcf</vt:lpwstr>
  </property>
  <property fmtid="{D5CDD505-2E9C-101B-9397-08002B2CF9AE}" pid="8" name="MSIP_Label_3a2fed65-62e7-46ea-af74-187e0c17143a_ContentBits">
    <vt:lpwstr>0</vt:lpwstr>
  </property>
  <property fmtid="{D5CDD505-2E9C-101B-9397-08002B2CF9AE}" pid="9" name="ContentTypeId">
    <vt:lpwstr>0x010100AA16221BEE04EE4BBD8E5EE6EEF9B041</vt:lpwstr>
  </property>
  <property fmtid="{D5CDD505-2E9C-101B-9397-08002B2CF9AE}" pid="10" name="Content Audience">
    <vt:lpwstr>1;#All Employees|6bc884fa-9dfb-49ce-af07-824c4a8a1ac0</vt:lpwstr>
  </property>
  <property fmtid="{D5CDD505-2E9C-101B-9397-08002B2CF9AE}" pid="11" name="MediaServiceImageTags">
    <vt:lpwstr/>
  </property>
  <property fmtid="{D5CDD505-2E9C-101B-9397-08002B2CF9AE}" pid="12" name="Topic_x0020_Keyword">
    <vt:lpwstr/>
  </property>
  <property fmtid="{D5CDD505-2E9C-101B-9397-08002B2CF9AE}" pid="13" name="Type_x0020_Keyword">
    <vt:lpwstr/>
  </property>
  <property fmtid="{D5CDD505-2E9C-101B-9397-08002B2CF9AE}" pid="14" name="Topic Keyword">
    <vt:lpwstr/>
  </property>
  <property fmtid="{D5CDD505-2E9C-101B-9397-08002B2CF9AE}" pid="15" name="Type Keyword">
    <vt:lpwstr/>
  </property>
  <property fmtid="{D5CDD505-2E9C-101B-9397-08002B2CF9AE}" pid="16" name="Order">
    <vt:r8>11300</vt:r8>
  </property>
  <property fmtid="{D5CDD505-2E9C-101B-9397-08002B2CF9AE}" pid="17" name="xd_Signature">
    <vt:bool>false</vt:bool>
  </property>
  <property fmtid="{D5CDD505-2E9C-101B-9397-08002B2CF9AE}" pid="18" name="xd_ProgID">
    <vt:lpwstr/>
  </property>
  <property fmtid="{D5CDD505-2E9C-101B-9397-08002B2CF9AE}" pid="19" name="ComplianceAssetId">
    <vt:lpwstr/>
  </property>
  <property fmtid="{D5CDD505-2E9C-101B-9397-08002B2CF9AE}" pid="20" name="TemplateUrl">
    <vt:lpwstr/>
  </property>
  <property fmtid="{D5CDD505-2E9C-101B-9397-08002B2CF9AE}" pid="21" name="_ExtendedDescription">
    <vt:lpwstr/>
  </property>
  <property fmtid="{D5CDD505-2E9C-101B-9397-08002B2CF9AE}" pid="22" name="TriggerFlowInfo">
    <vt:lpwstr/>
  </property>
</Properties>
</file>