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256" r:id="rId2"/>
    <p:sldId id="258" r:id="rId3"/>
    <p:sldId id="357" r:id="rId4"/>
    <p:sldId id="365" r:id="rId5"/>
    <p:sldId id="370" r:id="rId6"/>
    <p:sldId id="366" r:id="rId7"/>
    <p:sldId id="263" r:id="rId8"/>
    <p:sldId id="343" r:id="rId9"/>
    <p:sldId id="265" r:id="rId10"/>
    <p:sldId id="352" r:id="rId11"/>
    <p:sldId id="362" r:id="rId12"/>
    <p:sldId id="346" r:id="rId13"/>
    <p:sldId id="347" r:id="rId14"/>
    <p:sldId id="348" r:id="rId15"/>
    <p:sldId id="350" r:id="rId16"/>
    <p:sldId id="358" r:id="rId17"/>
    <p:sldId id="355" r:id="rId18"/>
    <p:sldId id="356" r:id="rId19"/>
    <p:sldId id="349" r:id="rId20"/>
    <p:sldId id="360" r:id="rId21"/>
    <p:sldId id="364" r:id="rId22"/>
    <p:sldId id="351" r:id="rId23"/>
    <p:sldId id="354" r:id="rId24"/>
    <p:sldId id="372" r:id="rId25"/>
    <p:sldId id="264" r:id="rId26"/>
    <p:sldId id="345" r:id="rId27"/>
    <p:sldId id="267" r:id="rId28"/>
    <p:sldId id="342" r:id="rId29"/>
    <p:sldId id="339" r:id="rId30"/>
    <p:sldId id="268" r:id="rId31"/>
    <p:sldId id="367" r:id="rId32"/>
    <p:sldId id="368" r:id="rId33"/>
    <p:sldId id="369" r:id="rId34"/>
    <p:sldId id="269" r:id="rId35"/>
    <p:sldId id="271" r:id="rId36"/>
    <p:sldId id="311" r:id="rId37"/>
    <p:sldId id="340" r:id="rId38"/>
    <p:sldId id="278" r:id="rId39"/>
    <p:sldId id="281" r:id="rId40"/>
    <p:sldId id="285" r:id="rId41"/>
    <p:sldId id="287" r:id="rId42"/>
    <p:sldId id="288" r:id="rId43"/>
    <p:sldId id="292" r:id="rId44"/>
    <p:sldId id="293" r:id="rId45"/>
    <p:sldId id="299" r:id="rId46"/>
    <p:sldId id="301" r:id="rId47"/>
    <p:sldId id="303" r:id="rId48"/>
    <p:sldId id="297" r:id="rId49"/>
    <p:sldId id="305" r:id="rId50"/>
    <p:sldId id="307" r:id="rId51"/>
    <p:sldId id="309" r:id="rId52"/>
    <p:sldId id="314" r:id="rId53"/>
    <p:sldId id="317" r:id="rId54"/>
    <p:sldId id="321" r:id="rId55"/>
    <p:sldId id="371" r:id="rId56"/>
    <p:sldId id="338" r:id="rId5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33DBC2-8D66-49ED-A83C-4AFF2CE87A1A}" v="340" dt="2025-10-06T17:36:36.73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622" autoAdjust="0"/>
  </p:normalViewPr>
  <p:slideViewPr>
    <p:cSldViewPr>
      <p:cViewPr varScale="1">
        <p:scale>
          <a:sx n="26" d="100"/>
          <a:sy n="26" d="100"/>
        </p:scale>
        <p:origin x="1704" y="42"/>
      </p:cViewPr>
      <p:guideLst>
        <p:guide orient="horz" pos="2880"/>
        <p:guide pos="2160"/>
      </p:guideLst>
    </p:cSldViewPr>
  </p:slideViewPr>
  <p:notesTextViewPr>
    <p:cViewPr>
      <p:scale>
        <a:sx n="100" d="100"/>
        <a:sy n="100" d="100"/>
      </p:scale>
      <p:origin x="0" y="-78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biden, Damon (DHHS)" userId="5550e9ec-1fdd-4fc5-a9de-0435262b1e67" providerId="ADAL" clId="{1D33DBC2-8D66-49ED-A83C-4AFF2CE87A1A}"/>
    <pc:docChg chg="undo custSel addSld delSld modSld sldOrd modMainMaster">
      <pc:chgData name="Obiden, Damon (DHHS)" userId="5550e9ec-1fdd-4fc5-a9de-0435262b1e67" providerId="ADAL" clId="{1D33DBC2-8D66-49ED-A83C-4AFF2CE87A1A}" dt="2025-10-06T17:36:36.736" v="18970"/>
      <pc:docMkLst>
        <pc:docMk/>
      </pc:docMkLst>
      <pc:sldChg chg="addSp modSp mod modNotesTx">
        <pc:chgData name="Obiden, Damon (DHHS)" userId="5550e9ec-1fdd-4fc5-a9de-0435262b1e67" providerId="ADAL" clId="{1D33DBC2-8D66-49ED-A83C-4AFF2CE87A1A}" dt="2025-10-06T15:29:05.453" v="17786" actId="1076"/>
        <pc:sldMkLst>
          <pc:docMk/>
          <pc:sldMk cId="0" sldId="256"/>
        </pc:sldMkLst>
        <pc:spChg chg="mod">
          <ac:chgData name="Obiden, Damon (DHHS)" userId="5550e9ec-1fdd-4fc5-a9de-0435262b1e67" providerId="ADAL" clId="{1D33DBC2-8D66-49ED-A83C-4AFF2CE87A1A}" dt="2025-10-06T15:29:05.453" v="17786" actId="1076"/>
          <ac:spMkLst>
            <pc:docMk/>
            <pc:sldMk cId="0" sldId="256"/>
            <ac:spMk id="6" creationId="{00000000-0000-0000-0000-000000000000}"/>
          </ac:spMkLst>
        </pc:spChg>
        <pc:spChg chg="mod">
          <ac:chgData name="Obiden, Damon (DHHS)" userId="5550e9ec-1fdd-4fc5-a9de-0435262b1e67" providerId="ADAL" clId="{1D33DBC2-8D66-49ED-A83C-4AFF2CE87A1A}" dt="2025-09-22T19:00:53.182" v="6666" actId="20577"/>
          <ac:spMkLst>
            <pc:docMk/>
            <pc:sldMk cId="0" sldId="256"/>
            <ac:spMk id="7" creationId="{00000000-0000-0000-0000-000000000000}"/>
          </ac:spMkLst>
        </pc:spChg>
        <pc:picChg chg="mod">
          <ac:chgData name="Obiden, Damon (DHHS)" userId="5550e9ec-1fdd-4fc5-a9de-0435262b1e67" providerId="ADAL" clId="{1D33DBC2-8D66-49ED-A83C-4AFF2CE87A1A}" dt="2025-10-06T12:50:22.962" v="13819" actId="962"/>
          <ac:picMkLst>
            <pc:docMk/>
            <pc:sldMk cId="0" sldId="256"/>
            <ac:picMk id="8" creationId="{00000000-0000-0000-0000-000000000000}"/>
          </ac:picMkLst>
        </pc:picChg>
      </pc:sldChg>
      <pc:sldChg chg="modSp del mod modNotesTx">
        <pc:chgData name="Obiden, Damon (DHHS)" userId="5550e9ec-1fdd-4fc5-a9de-0435262b1e67" providerId="ADAL" clId="{1D33DBC2-8D66-49ED-A83C-4AFF2CE87A1A}" dt="2025-10-06T12:34:16.780" v="13623" actId="2696"/>
        <pc:sldMkLst>
          <pc:docMk/>
          <pc:sldMk cId="0" sldId="257"/>
        </pc:sldMkLst>
      </pc:sldChg>
      <pc:sldChg chg="modSp mod modNotesTx">
        <pc:chgData name="Obiden, Damon (DHHS)" userId="5550e9ec-1fdd-4fc5-a9de-0435262b1e67" providerId="ADAL" clId="{1D33DBC2-8D66-49ED-A83C-4AFF2CE87A1A}" dt="2025-09-24T11:53:47.452" v="7190" actId="20577"/>
        <pc:sldMkLst>
          <pc:docMk/>
          <pc:sldMk cId="0" sldId="258"/>
        </pc:sldMkLst>
        <pc:spChg chg="mod">
          <ac:chgData name="Obiden, Damon (DHHS)" userId="5550e9ec-1fdd-4fc5-a9de-0435262b1e67" providerId="ADAL" clId="{1D33DBC2-8D66-49ED-A83C-4AFF2CE87A1A}" dt="2025-09-09T13:43:47.231" v="1257"/>
          <ac:spMkLst>
            <pc:docMk/>
            <pc:sldMk cId="0" sldId="258"/>
            <ac:spMk id="2" creationId="{00000000-0000-0000-0000-000000000000}"/>
          </ac:spMkLst>
        </pc:spChg>
        <pc:spChg chg="mod">
          <ac:chgData name="Obiden, Damon (DHHS)" userId="5550e9ec-1fdd-4fc5-a9de-0435262b1e67" providerId="ADAL" clId="{1D33DBC2-8D66-49ED-A83C-4AFF2CE87A1A}" dt="2025-09-09T13:43:47.231" v="1257"/>
          <ac:spMkLst>
            <pc:docMk/>
            <pc:sldMk cId="0" sldId="258"/>
            <ac:spMk id="3" creationId="{00000000-0000-0000-0000-000000000000}"/>
          </ac:spMkLst>
        </pc:spChg>
      </pc:sldChg>
      <pc:sldChg chg="modSp del">
        <pc:chgData name="Obiden, Damon (DHHS)" userId="5550e9ec-1fdd-4fc5-a9de-0435262b1e67" providerId="ADAL" clId="{1D33DBC2-8D66-49ED-A83C-4AFF2CE87A1A}" dt="2025-09-16T13:22:41.438" v="2001" actId="2696"/>
        <pc:sldMkLst>
          <pc:docMk/>
          <pc:sldMk cId="0" sldId="259"/>
        </pc:sldMkLst>
      </pc:sldChg>
      <pc:sldChg chg="modSp del mod setBg">
        <pc:chgData name="Obiden, Damon (DHHS)" userId="5550e9ec-1fdd-4fc5-a9de-0435262b1e67" providerId="ADAL" clId="{1D33DBC2-8D66-49ED-A83C-4AFF2CE87A1A}" dt="2025-10-06T15:30:02.754" v="17789" actId="2696"/>
        <pc:sldMkLst>
          <pc:docMk/>
          <pc:sldMk cId="0" sldId="260"/>
        </pc:sldMkLst>
        <pc:picChg chg="mod">
          <ac:chgData name="Obiden, Damon (DHHS)" userId="5550e9ec-1fdd-4fc5-a9de-0435262b1e67" providerId="ADAL" clId="{1D33DBC2-8D66-49ED-A83C-4AFF2CE87A1A}" dt="2025-10-06T12:50:40.912" v="13889" actId="962"/>
          <ac:picMkLst>
            <pc:docMk/>
            <pc:sldMk cId="0" sldId="260"/>
            <ac:picMk id="4" creationId="{00000000-0000-0000-0000-000000000000}"/>
          </ac:picMkLst>
        </pc:picChg>
      </pc:sldChg>
      <pc:sldChg chg="addSp delSp modSp add del mod modNotesTx">
        <pc:chgData name="Obiden, Damon (DHHS)" userId="5550e9ec-1fdd-4fc5-a9de-0435262b1e67" providerId="ADAL" clId="{1D33DBC2-8D66-49ED-A83C-4AFF2CE87A1A}" dt="2025-10-04T16:27:35.235" v="12262" actId="2696"/>
        <pc:sldMkLst>
          <pc:docMk/>
          <pc:sldMk cId="0" sldId="261"/>
        </pc:sldMkLst>
      </pc:sldChg>
      <pc:sldChg chg="modSp del mod modShow">
        <pc:chgData name="Obiden, Damon (DHHS)" userId="5550e9ec-1fdd-4fc5-a9de-0435262b1e67" providerId="ADAL" clId="{1D33DBC2-8D66-49ED-A83C-4AFF2CE87A1A}" dt="2025-09-15T15:15:59.658" v="1336" actId="2696"/>
        <pc:sldMkLst>
          <pc:docMk/>
          <pc:sldMk cId="0" sldId="262"/>
        </pc:sldMkLst>
      </pc:sldChg>
      <pc:sldChg chg="modSp mod ord modNotesTx">
        <pc:chgData name="Obiden, Damon (DHHS)" userId="5550e9ec-1fdd-4fc5-a9de-0435262b1e67" providerId="ADAL" clId="{1D33DBC2-8D66-49ED-A83C-4AFF2CE87A1A}" dt="2025-10-06T15:43:03.991" v="17983" actId="20577"/>
        <pc:sldMkLst>
          <pc:docMk/>
          <pc:sldMk cId="0" sldId="263"/>
        </pc:sldMkLst>
        <pc:spChg chg="mod">
          <ac:chgData name="Obiden, Damon (DHHS)" userId="5550e9ec-1fdd-4fc5-a9de-0435262b1e67" providerId="ADAL" clId="{1D33DBC2-8D66-49ED-A83C-4AFF2CE87A1A}" dt="2025-09-09T13:43:47.231" v="1257"/>
          <ac:spMkLst>
            <pc:docMk/>
            <pc:sldMk cId="0" sldId="263"/>
            <ac:spMk id="2" creationId="{00000000-0000-0000-0000-000000000000}"/>
          </ac:spMkLst>
        </pc:spChg>
        <pc:spChg chg="mod">
          <ac:chgData name="Obiden, Damon (DHHS)" userId="5550e9ec-1fdd-4fc5-a9de-0435262b1e67" providerId="ADAL" clId="{1D33DBC2-8D66-49ED-A83C-4AFF2CE87A1A}" dt="2025-10-06T15:43:03.991" v="17983" actId="20577"/>
          <ac:spMkLst>
            <pc:docMk/>
            <pc:sldMk cId="0" sldId="263"/>
            <ac:spMk id="3" creationId="{00000000-0000-0000-0000-000000000000}"/>
          </ac:spMkLst>
        </pc:spChg>
      </pc:sldChg>
      <pc:sldChg chg="modSp mod ord">
        <pc:chgData name="Obiden, Damon (DHHS)" userId="5550e9ec-1fdd-4fc5-a9de-0435262b1e67" providerId="ADAL" clId="{1D33DBC2-8D66-49ED-A83C-4AFF2CE87A1A}" dt="2025-10-04T17:15:25.662" v="12342"/>
        <pc:sldMkLst>
          <pc:docMk/>
          <pc:sldMk cId="0" sldId="264"/>
        </pc:sldMkLst>
        <pc:spChg chg="mod">
          <ac:chgData name="Obiden, Damon (DHHS)" userId="5550e9ec-1fdd-4fc5-a9de-0435262b1e67" providerId="ADAL" clId="{1D33DBC2-8D66-49ED-A83C-4AFF2CE87A1A}" dt="2025-09-17T12:48:11.476" v="6608" actId="6549"/>
          <ac:spMkLst>
            <pc:docMk/>
            <pc:sldMk cId="0" sldId="264"/>
            <ac:spMk id="2" creationId="{00000000-0000-0000-0000-000000000000}"/>
          </ac:spMkLst>
        </pc:spChg>
        <pc:spChg chg="mod">
          <ac:chgData name="Obiden, Damon (DHHS)" userId="5550e9ec-1fdd-4fc5-a9de-0435262b1e67" providerId="ADAL" clId="{1D33DBC2-8D66-49ED-A83C-4AFF2CE87A1A}" dt="2025-10-04T15:46:23.520" v="12065" actId="403"/>
          <ac:spMkLst>
            <pc:docMk/>
            <pc:sldMk cId="0" sldId="264"/>
            <ac:spMk id="3" creationId="{00000000-0000-0000-0000-000000000000}"/>
          </ac:spMkLst>
        </pc:spChg>
      </pc:sldChg>
      <pc:sldChg chg="modSp mod ord modNotesTx">
        <pc:chgData name="Obiden, Damon (DHHS)" userId="5550e9ec-1fdd-4fc5-a9de-0435262b1e67" providerId="ADAL" clId="{1D33DBC2-8D66-49ED-A83C-4AFF2CE87A1A}" dt="2025-10-06T15:42:01.319" v="17963"/>
        <pc:sldMkLst>
          <pc:docMk/>
          <pc:sldMk cId="0" sldId="265"/>
        </pc:sldMkLst>
        <pc:spChg chg="mod">
          <ac:chgData name="Obiden, Damon (DHHS)" userId="5550e9ec-1fdd-4fc5-a9de-0435262b1e67" providerId="ADAL" clId="{1D33DBC2-8D66-49ED-A83C-4AFF2CE87A1A}" dt="2025-09-09T13:43:47.231" v="1257"/>
          <ac:spMkLst>
            <pc:docMk/>
            <pc:sldMk cId="0" sldId="265"/>
            <ac:spMk id="2" creationId="{00000000-0000-0000-0000-000000000000}"/>
          </ac:spMkLst>
        </pc:spChg>
        <pc:spChg chg="mod">
          <ac:chgData name="Obiden, Damon (DHHS)" userId="5550e9ec-1fdd-4fc5-a9de-0435262b1e67" providerId="ADAL" clId="{1D33DBC2-8D66-49ED-A83C-4AFF2CE87A1A}" dt="2025-09-16T14:21:59.674" v="3316" actId="14100"/>
          <ac:spMkLst>
            <pc:docMk/>
            <pc:sldMk cId="0" sldId="265"/>
            <ac:spMk id="3" creationId="{00000000-0000-0000-0000-000000000000}"/>
          </ac:spMkLst>
        </pc:spChg>
        <pc:spChg chg="mod">
          <ac:chgData name="Obiden, Damon (DHHS)" userId="5550e9ec-1fdd-4fc5-a9de-0435262b1e67" providerId="ADAL" clId="{1D33DBC2-8D66-49ED-A83C-4AFF2CE87A1A}" dt="2025-09-16T14:21:51.256" v="3313" actId="403"/>
          <ac:spMkLst>
            <pc:docMk/>
            <pc:sldMk cId="0" sldId="265"/>
            <ac:spMk id="4" creationId="{00000000-0000-0000-0000-000000000000}"/>
          </ac:spMkLst>
        </pc:spChg>
      </pc:sldChg>
      <pc:sldChg chg="modSp del ord">
        <pc:chgData name="Obiden, Damon (DHHS)" userId="5550e9ec-1fdd-4fc5-a9de-0435262b1e67" providerId="ADAL" clId="{1D33DBC2-8D66-49ED-A83C-4AFF2CE87A1A}" dt="2025-09-16T13:24:53.392" v="2046" actId="2696"/>
        <pc:sldMkLst>
          <pc:docMk/>
          <pc:sldMk cId="0" sldId="266"/>
        </pc:sldMkLst>
      </pc:sldChg>
      <pc:sldChg chg="modSp mod ord modNotesTx">
        <pc:chgData name="Obiden, Damon (DHHS)" userId="5550e9ec-1fdd-4fc5-a9de-0435262b1e67" providerId="ADAL" clId="{1D33DBC2-8D66-49ED-A83C-4AFF2CE87A1A}" dt="2025-10-04T17:15:49.791" v="12353" actId="20577"/>
        <pc:sldMkLst>
          <pc:docMk/>
          <pc:sldMk cId="0" sldId="267"/>
        </pc:sldMkLst>
        <pc:spChg chg="mod">
          <ac:chgData name="Obiden, Damon (DHHS)" userId="5550e9ec-1fdd-4fc5-a9de-0435262b1e67" providerId="ADAL" clId="{1D33DBC2-8D66-49ED-A83C-4AFF2CE87A1A}" dt="2025-09-09T13:43:47.231" v="1257"/>
          <ac:spMkLst>
            <pc:docMk/>
            <pc:sldMk cId="0" sldId="267"/>
            <ac:spMk id="2" creationId="{00000000-0000-0000-0000-000000000000}"/>
          </ac:spMkLst>
        </pc:spChg>
        <pc:spChg chg="mod">
          <ac:chgData name="Obiden, Damon (DHHS)" userId="5550e9ec-1fdd-4fc5-a9de-0435262b1e67" providerId="ADAL" clId="{1D33DBC2-8D66-49ED-A83C-4AFF2CE87A1A}" dt="2025-10-04T17:15:49.791" v="12353" actId="20577"/>
          <ac:spMkLst>
            <pc:docMk/>
            <pc:sldMk cId="0" sldId="267"/>
            <ac:spMk id="3" creationId="{00000000-0000-0000-0000-000000000000}"/>
          </ac:spMkLst>
        </pc:spChg>
      </pc:sldChg>
      <pc:sldChg chg="delSp mod">
        <pc:chgData name="Obiden, Damon (DHHS)" userId="5550e9ec-1fdd-4fc5-a9de-0435262b1e67" providerId="ADAL" clId="{1D33DBC2-8D66-49ED-A83C-4AFF2CE87A1A}" dt="2025-09-09T11:59:09.479" v="5" actId="478"/>
        <pc:sldMkLst>
          <pc:docMk/>
          <pc:sldMk cId="0" sldId="268"/>
        </pc:sldMkLst>
      </pc:sldChg>
      <pc:sldChg chg="modSp mod">
        <pc:chgData name="Obiden, Damon (DHHS)" userId="5550e9ec-1fdd-4fc5-a9de-0435262b1e67" providerId="ADAL" clId="{1D33DBC2-8D66-49ED-A83C-4AFF2CE87A1A}" dt="2025-10-06T12:56:52.855" v="15101" actId="962"/>
        <pc:sldMkLst>
          <pc:docMk/>
          <pc:sldMk cId="0" sldId="269"/>
        </pc:sldMkLst>
        <pc:spChg chg="mod">
          <ac:chgData name="Obiden, Damon (DHHS)" userId="5550e9ec-1fdd-4fc5-a9de-0435262b1e67" providerId="ADAL" clId="{1D33DBC2-8D66-49ED-A83C-4AFF2CE87A1A}" dt="2025-09-09T13:43:47.231" v="1257"/>
          <ac:spMkLst>
            <pc:docMk/>
            <pc:sldMk cId="0" sldId="269"/>
            <ac:spMk id="2" creationId="{00000000-0000-0000-0000-000000000000}"/>
          </ac:spMkLst>
        </pc:spChg>
        <pc:grpChg chg="mod">
          <ac:chgData name="Obiden, Damon (DHHS)" userId="5550e9ec-1fdd-4fc5-a9de-0435262b1e67" providerId="ADAL" clId="{1D33DBC2-8D66-49ED-A83C-4AFF2CE87A1A}" dt="2025-10-06T12:56:52.855" v="15101" actId="962"/>
          <ac:grpSpMkLst>
            <pc:docMk/>
            <pc:sldMk cId="0" sldId="269"/>
            <ac:grpSpMk id="31" creationId="{00000000-0000-0000-0000-000000000000}"/>
          </ac:grpSpMkLst>
        </pc:grpChg>
      </pc:sldChg>
      <pc:sldChg chg="modSp del mod ord modNotesTx">
        <pc:chgData name="Obiden, Damon (DHHS)" userId="5550e9ec-1fdd-4fc5-a9de-0435262b1e67" providerId="ADAL" clId="{1D33DBC2-8D66-49ED-A83C-4AFF2CE87A1A}" dt="2025-10-04T18:56:00.566" v="13186" actId="2696"/>
        <pc:sldMkLst>
          <pc:docMk/>
          <pc:sldMk cId="0" sldId="270"/>
        </pc:sldMkLst>
      </pc:sldChg>
      <pc:sldChg chg="modSp mod ord">
        <pc:chgData name="Obiden, Damon (DHHS)" userId="5550e9ec-1fdd-4fc5-a9de-0435262b1e67" providerId="ADAL" clId="{1D33DBC2-8D66-49ED-A83C-4AFF2CE87A1A}" dt="2025-10-06T12:57:13.247" v="15135" actId="962"/>
        <pc:sldMkLst>
          <pc:docMk/>
          <pc:sldMk cId="0" sldId="271"/>
        </pc:sldMkLst>
        <pc:spChg chg="mod">
          <ac:chgData name="Obiden, Damon (DHHS)" userId="5550e9ec-1fdd-4fc5-a9de-0435262b1e67" providerId="ADAL" clId="{1D33DBC2-8D66-49ED-A83C-4AFF2CE87A1A}" dt="2025-10-06T12:57:13.247" v="15135" actId="962"/>
          <ac:spMkLst>
            <pc:docMk/>
            <pc:sldMk cId="0" sldId="271"/>
            <ac:spMk id="7" creationId="{00000000-0000-0000-0000-000000000000}"/>
          </ac:spMkLst>
        </pc:spChg>
      </pc:sldChg>
      <pc:sldChg chg="del">
        <pc:chgData name="Obiden, Damon (DHHS)" userId="5550e9ec-1fdd-4fc5-a9de-0435262b1e67" providerId="ADAL" clId="{1D33DBC2-8D66-49ED-A83C-4AFF2CE87A1A}" dt="2025-09-16T15:31:39.850" v="3975" actId="2696"/>
        <pc:sldMkLst>
          <pc:docMk/>
          <pc:sldMk cId="0" sldId="272"/>
        </pc:sldMkLst>
      </pc:sldChg>
      <pc:sldChg chg="del">
        <pc:chgData name="Obiden, Damon (DHHS)" userId="5550e9ec-1fdd-4fc5-a9de-0435262b1e67" providerId="ADAL" clId="{1D33DBC2-8D66-49ED-A83C-4AFF2CE87A1A}" dt="2025-09-22T14:40:22.426" v="6642" actId="2696"/>
        <pc:sldMkLst>
          <pc:docMk/>
          <pc:sldMk cId="0" sldId="273"/>
        </pc:sldMkLst>
      </pc:sldChg>
      <pc:sldChg chg="del">
        <pc:chgData name="Obiden, Damon (DHHS)" userId="5550e9ec-1fdd-4fc5-a9de-0435262b1e67" providerId="ADAL" clId="{1D33DBC2-8D66-49ED-A83C-4AFF2CE87A1A}" dt="2025-10-04T18:56:43.673" v="13193" actId="2696"/>
        <pc:sldMkLst>
          <pc:docMk/>
          <pc:sldMk cId="0" sldId="274"/>
        </pc:sldMkLst>
      </pc:sldChg>
      <pc:sldChg chg="addSp delSp modSp del mod ord modNotesTx">
        <pc:chgData name="Obiden, Damon (DHHS)" userId="5550e9ec-1fdd-4fc5-a9de-0435262b1e67" providerId="ADAL" clId="{1D33DBC2-8D66-49ED-A83C-4AFF2CE87A1A}" dt="2025-10-06T16:02:16.534" v="17989" actId="2696"/>
        <pc:sldMkLst>
          <pc:docMk/>
          <pc:sldMk cId="0" sldId="275"/>
        </pc:sldMkLst>
        <pc:picChg chg="add mod modCrop">
          <ac:chgData name="Obiden, Damon (DHHS)" userId="5550e9ec-1fdd-4fc5-a9de-0435262b1e67" providerId="ADAL" clId="{1D33DBC2-8D66-49ED-A83C-4AFF2CE87A1A}" dt="2025-10-06T14:02:45.313" v="16717" actId="962"/>
          <ac:picMkLst>
            <pc:docMk/>
            <pc:sldMk cId="0" sldId="275"/>
            <ac:picMk id="23" creationId="{A876FC3D-1F73-6648-A1E7-0BEFD3700303}"/>
          </ac:picMkLst>
        </pc:picChg>
      </pc:sldChg>
      <pc:sldChg chg="addSp delSp modSp del mod">
        <pc:chgData name="Obiden, Damon (DHHS)" userId="5550e9ec-1fdd-4fc5-a9de-0435262b1e67" providerId="ADAL" clId="{1D33DBC2-8D66-49ED-A83C-4AFF2CE87A1A}" dt="2025-10-06T16:02:16.534" v="17989" actId="2696"/>
        <pc:sldMkLst>
          <pc:docMk/>
          <pc:sldMk cId="0" sldId="276"/>
        </pc:sldMkLst>
        <pc:spChg chg="mod">
          <ac:chgData name="Obiden, Damon (DHHS)" userId="5550e9ec-1fdd-4fc5-a9de-0435262b1e67" providerId="ADAL" clId="{1D33DBC2-8D66-49ED-A83C-4AFF2CE87A1A}" dt="2025-10-05T20:00:54.142" v="13412" actId="1076"/>
          <ac:spMkLst>
            <pc:docMk/>
            <pc:sldMk cId="0" sldId="276"/>
            <ac:spMk id="3" creationId="{00000000-0000-0000-0000-000000000000}"/>
          </ac:spMkLst>
        </pc:spChg>
        <pc:picChg chg="add mod">
          <ac:chgData name="Obiden, Damon (DHHS)" userId="5550e9ec-1fdd-4fc5-a9de-0435262b1e67" providerId="ADAL" clId="{1D33DBC2-8D66-49ED-A83C-4AFF2CE87A1A}" dt="2025-10-06T14:05:12.050" v="17025" actId="962"/>
          <ac:picMkLst>
            <pc:docMk/>
            <pc:sldMk cId="0" sldId="276"/>
            <ac:picMk id="19" creationId="{0632C745-67CD-F1A1-71C3-5B9666D1908B}"/>
          </ac:picMkLst>
        </pc:picChg>
      </pc:sldChg>
      <pc:sldChg chg="del">
        <pc:chgData name="Obiden, Damon (DHHS)" userId="5550e9ec-1fdd-4fc5-a9de-0435262b1e67" providerId="ADAL" clId="{1D33DBC2-8D66-49ED-A83C-4AFF2CE87A1A}" dt="2025-10-04T15:20:19.612" v="11331" actId="2696"/>
        <pc:sldMkLst>
          <pc:docMk/>
          <pc:sldMk cId="0" sldId="277"/>
        </pc:sldMkLst>
      </pc:sldChg>
      <pc:sldChg chg="delSp modSp mod ord modNotesTx">
        <pc:chgData name="Obiden, Damon (DHHS)" userId="5550e9ec-1fdd-4fc5-a9de-0435262b1e67" providerId="ADAL" clId="{1D33DBC2-8D66-49ED-A83C-4AFF2CE87A1A}" dt="2025-10-06T17:15:53.563" v="18898"/>
        <pc:sldMkLst>
          <pc:docMk/>
          <pc:sldMk cId="0" sldId="278"/>
        </pc:sldMkLst>
        <pc:spChg chg="mod">
          <ac:chgData name="Obiden, Damon (DHHS)" userId="5550e9ec-1fdd-4fc5-a9de-0435262b1e67" providerId="ADAL" clId="{1D33DBC2-8D66-49ED-A83C-4AFF2CE87A1A}" dt="2025-10-04T15:36:40.453" v="11794" actId="121"/>
          <ac:spMkLst>
            <pc:docMk/>
            <pc:sldMk cId="0" sldId="278"/>
            <ac:spMk id="2" creationId="{00000000-0000-0000-0000-000000000000}"/>
          </ac:spMkLst>
        </pc:spChg>
        <pc:spChg chg="mod">
          <ac:chgData name="Obiden, Damon (DHHS)" userId="5550e9ec-1fdd-4fc5-a9de-0435262b1e67" providerId="ADAL" clId="{1D33DBC2-8D66-49ED-A83C-4AFF2CE87A1A}" dt="2025-10-04T15:23:41.321" v="11497" actId="20577"/>
          <ac:spMkLst>
            <pc:docMk/>
            <pc:sldMk cId="0" sldId="278"/>
            <ac:spMk id="3" creationId="{00000000-0000-0000-0000-000000000000}"/>
          </ac:spMkLst>
        </pc:spChg>
        <pc:picChg chg="mod topLvl">
          <ac:chgData name="Obiden, Damon (DHHS)" userId="5550e9ec-1fdd-4fc5-a9de-0435262b1e67" providerId="ADAL" clId="{1D33DBC2-8D66-49ED-A83C-4AFF2CE87A1A}" dt="2025-10-06T14:01:55.289" v="16491" actId="962"/>
          <ac:picMkLst>
            <pc:docMk/>
            <pc:sldMk cId="0" sldId="278"/>
            <ac:picMk id="7" creationId="{00000000-0000-0000-0000-000000000000}"/>
          </ac:picMkLst>
        </pc:picChg>
      </pc:sldChg>
      <pc:sldChg chg="modSp del">
        <pc:chgData name="Obiden, Damon (DHHS)" userId="5550e9ec-1fdd-4fc5-a9de-0435262b1e67" providerId="ADAL" clId="{1D33DBC2-8D66-49ED-A83C-4AFF2CE87A1A}" dt="2025-10-04T15:42:30.512" v="12059" actId="2696"/>
        <pc:sldMkLst>
          <pc:docMk/>
          <pc:sldMk cId="0" sldId="279"/>
        </pc:sldMkLst>
      </pc:sldChg>
      <pc:sldChg chg="delSp modSp del mod">
        <pc:chgData name="Obiden, Damon (DHHS)" userId="5550e9ec-1fdd-4fc5-a9de-0435262b1e67" providerId="ADAL" clId="{1D33DBC2-8D66-49ED-A83C-4AFF2CE87A1A}" dt="2025-10-04T19:11:10.477" v="13267" actId="2696"/>
        <pc:sldMkLst>
          <pc:docMk/>
          <pc:sldMk cId="0" sldId="280"/>
        </pc:sldMkLst>
      </pc:sldChg>
      <pc:sldChg chg="modSp">
        <pc:chgData name="Obiden, Damon (DHHS)" userId="5550e9ec-1fdd-4fc5-a9de-0435262b1e67" providerId="ADAL" clId="{1D33DBC2-8D66-49ED-A83C-4AFF2CE87A1A}" dt="2025-09-09T13:43:47.231" v="1257"/>
        <pc:sldMkLst>
          <pc:docMk/>
          <pc:sldMk cId="0" sldId="281"/>
        </pc:sldMkLst>
        <pc:spChg chg="mod">
          <ac:chgData name="Obiden, Damon (DHHS)" userId="5550e9ec-1fdd-4fc5-a9de-0435262b1e67" providerId="ADAL" clId="{1D33DBC2-8D66-49ED-A83C-4AFF2CE87A1A}" dt="2025-09-09T13:43:47.231" v="1257"/>
          <ac:spMkLst>
            <pc:docMk/>
            <pc:sldMk cId="0" sldId="281"/>
            <ac:spMk id="2" creationId="{00000000-0000-0000-0000-000000000000}"/>
          </ac:spMkLst>
        </pc:spChg>
      </pc:sldChg>
      <pc:sldChg chg="modSp del mod">
        <pc:chgData name="Obiden, Damon (DHHS)" userId="5550e9ec-1fdd-4fc5-a9de-0435262b1e67" providerId="ADAL" clId="{1D33DBC2-8D66-49ED-A83C-4AFF2CE87A1A}" dt="2025-10-06T16:02:24.813" v="17990" actId="2696"/>
        <pc:sldMkLst>
          <pc:docMk/>
          <pc:sldMk cId="0" sldId="282"/>
        </pc:sldMkLst>
        <pc:spChg chg="mod">
          <ac:chgData name="Obiden, Damon (DHHS)" userId="5550e9ec-1fdd-4fc5-a9de-0435262b1e67" providerId="ADAL" clId="{1D33DBC2-8D66-49ED-A83C-4AFF2CE87A1A}" dt="2025-10-06T14:08:09.028" v="17127" actId="20577"/>
          <ac:spMkLst>
            <pc:docMk/>
            <pc:sldMk cId="0" sldId="282"/>
            <ac:spMk id="3" creationId="{00000000-0000-0000-0000-000000000000}"/>
          </ac:spMkLst>
        </pc:spChg>
      </pc:sldChg>
      <pc:sldChg chg="del">
        <pc:chgData name="Obiden, Damon (DHHS)" userId="5550e9ec-1fdd-4fc5-a9de-0435262b1e67" providerId="ADAL" clId="{1D33DBC2-8D66-49ED-A83C-4AFF2CE87A1A}" dt="2025-10-02T12:58:52.684" v="9901" actId="2696"/>
        <pc:sldMkLst>
          <pc:docMk/>
          <pc:sldMk cId="0" sldId="283"/>
        </pc:sldMkLst>
      </pc:sldChg>
      <pc:sldChg chg="del">
        <pc:chgData name="Obiden, Damon (DHHS)" userId="5550e9ec-1fdd-4fc5-a9de-0435262b1e67" providerId="ADAL" clId="{1D33DBC2-8D66-49ED-A83C-4AFF2CE87A1A}" dt="2025-10-02T12:58:57.519" v="9902" actId="2696"/>
        <pc:sldMkLst>
          <pc:docMk/>
          <pc:sldMk cId="0" sldId="284"/>
        </pc:sldMkLst>
      </pc:sldChg>
      <pc:sldChg chg="modSp mod">
        <pc:chgData name="Obiden, Damon (DHHS)" userId="5550e9ec-1fdd-4fc5-a9de-0435262b1e67" providerId="ADAL" clId="{1D33DBC2-8D66-49ED-A83C-4AFF2CE87A1A}" dt="2025-10-06T17:15:12.142" v="18896" actId="1076"/>
        <pc:sldMkLst>
          <pc:docMk/>
          <pc:sldMk cId="0" sldId="285"/>
        </pc:sldMkLst>
        <pc:spChg chg="mod">
          <ac:chgData name="Obiden, Damon (DHHS)" userId="5550e9ec-1fdd-4fc5-a9de-0435262b1e67" providerId="ADAL" clId="{1D33DBC2-8D66-49ED-A83C-4AFF2CE87A1A}" dt="2025-10-06T17:15:12.142" v="18896" actId="1076"/>
          <ac:spMkLst>
            <pc:docMk/>
            <pc:sldMk cId="0" sldId="285"/>
            <ac:spMk id="2" creationId="{00000000-0000-0000-0000-000000000000}"/>
          </ac:spMkLst>
        </pc:spChg>
        <pc:spChg chg="mod">
          <ac:chgData name="Obiden, Damon (DHHS)" userId="5550e9ec-1fdd-4fc5-a9de-0435262b1e67" providerId="ADAL" clId="{1D33DBC2-8D66-49ED-A83C-4AFF2CE87A1A}" dt="2025-10-04T21:55:46.623" v="13295" actId="6549"/>
          <ac:spMkLst>
            <pc:docMk/>
            <pc:sldMk cId="0" sldId="285"/>
            <ac:spMk id="4" creationId="{00000000-0000-0000-0000-000000000000}"/>
          </ac:spMkLst>
        </pc:spChg>
      </pc:sldChg>
      <pc:sldChg chg="modSp del">
        <pc:chgData name="Obiden, Damon (DHHS)" userId="5550e9ec-1fdd-4fc5-a9de-0435262b1e67" providerId="ADAL" clId="{1D33DBC2-8D66-49ED-A83C-4AFF2CE87A1A}" dt="2025-10-04T15:54:11.901" v="12237" actId="2696"/>
        <pc:sldMkLst>
          <pc:docMk/>
          <pc:sldMk cId="0" sldId="286"/>
        </pc:sldMkLst>
      </pc:sldChg>
      <pc:sldChg chg="modSp mod">
        <pc:chgData name="Obiden, Damon (DHHS)" userId="5550e9ec-1fdd-4fc5-a9de-0435262b1e67" providerId="ADAL" clId="{1D33DBC2-8D66-49ED-A83C-4AFF2CE87A1A}" dt="2025-10-04T21:56:08.527" v="13299" actId="6549"/>
        <pc:sldMkLst>
          <pc:docMk/>
          <pc:sldMk cId="0" sldId="287"/>
        </pc:sldMkLst>
        <pc:spChg chg="mod">
          <ac:chgData name="Obiden, Damon (DHHS)" userId="5550e9ec-1fdd-4fc5-a9de-0435262b1e67" providerId="ADAL" clId="{1D33DBC2-8D66-49ED-A83C-4AFF2CE87A1A}" dt="2025-09-09T13:43:47.231" v="1257"/>
          <ac:spMkLst>
            <pc:docMk/>
            <pc:sldMk cId="0" sldId="287"/>
            <ac:spMk id="2" creationId="{00000000-0000-0000-0000-000000000000}"/>
          </ac:spMkLst>
        </pc:spChg>
        <pc:spChg chg="mod">
          <ac:chgData name="Obiden, Damon (DHHS)" userId="5550e9ec-1fdd-4fc5-a9de-0435262b1e67" providerId="ADAL" clId="{1D33DBC2-8D66-49ED-A83C-4AFF2CE87A1A}" dt="2025-10-04T21:56:08.527" v="13299" actId="6549"/>
          <ac:spMkLst>
            <pc:docMk/>
            <pc:sldMk cId="0" sldId="287"/>
            <ac:spMk id="4" creationId="{00000000-0000-0000-0000-000000000000}"/>
          </ac:spMkLst>
        </pc:spChg>
      </pc:sldChg>
      <pc:sldChg chg="modSp mod">
        <pc:chgData name="Obiden, Damon (DHHS)" userId="5550e9ec-1fdd-4fc5-a9de-0435262b1e67" providerId="ADAL" clId="{1D33DBC2-8D66-49ED-A83C-4AFF2CE87A1A}" dt="2025-10-04T21:56:25.751" v="13301" actId="6549"/>
        <pc:sldMkLst>
          <pc:docMk/>
          <pc:sldMk cId="0" sldId="288"/>
        </pc:sldMkLst>
        <pc:spChg chg="mod">
          <ac:chgData name="Obiden, Damon (DHHS)" userId="5550e9ec-1fdd-4fc5-a9de-0435262b1e67" providerId="ADAL" clId="{1D33DBC2-8D66-49ED-A83C-4AFF2CE87A1A}" dt="2025-09-09T13:43:47.231" v="1257"/>
          <ac:spMkLst>
            <pc:docMk/>
            <pc:sldMk cId="0" sldId="288"/>
            <ac:spMk id="2" creationId="{00000000-0000-0000-0000-000000000000}"/>
          </ac:spMkLst>
        </pc:spChg>
        <pc:spChg chg="mod">
          <ac:chgData name="Obiden, Damon (DHHS)" userId="5550e9ec-1fdd-4fc5-a9de-0435262b1e67" providerId="ADAL" clId="{1D33DBC2-8D66-49ED-A83C-4AFF2CE87A1A}" dt="2025-10-04T21:56:25.751" v="13301" actId="6549"/>
          <ac:spMkLst>
            <pc:docMk/>
            <pc:sldMk cId="0" sldId="288"/>
            <ac:spMk id="4" creationId="{00000000-0000-0000-0000-000000000000}"/>
          </ac:spMkLst>
        </pc:spChg>
      </pc:sldChg>
      <pc:sldChg chg="modSp del">
        <pc:chgData name="Obiden, Damon (DHHS)" userId="5550e9ec-1fdd-4fc5-a9de-0435262b1e67" providerId="ADAL" clId="{1D33DBC2-8D66-49ED-A83C-4AFF2CE87A1A}" dt="2025-10-04T15:54:23.155" v="12238" actId="2696"/>
        <pc:sldMkLst>
          <pc:docMk/>
          <pc:sldMk cId="0" sldId="289"/>
        </pc:sldMkLst>
      </pc:sldChg>
      <pc:sldChg chg="modSp del">
        <pc:chgData name="Obiden, Damon (DHHS)" userId="5550e9ec-1fdd-4fc5-a9de-0435262b1e67" providerId="ADAL" clId="{1D33DBC2-8D66-49ED-A83C-4AFF2CE87A1A}" dt="2025-10-04T15:18:03.368" v="11318" actId="2696"/>
        <pc:sldMkLst>
          <pc:docMk/>
          <pc:sldMk cId="0" sldId="290"/>
        </pc:sldMkLst>
      </pc:sldChg>
      <pc:sldChg chg="del">
        <pc:chgData name="Obiden, Damon (DHHS)" userId="5550e9ec-1fdd-4fc5-a9de-0435262b1e67" providerId="ADAL" clId="{1D33DBC2-8D66-49ED-A83C-4AFF2CE87A1A}" dt="2025-10-04T15:54:27.726" v="12239" actId="2696"/>
        <pc:sldMkLst>
          <pc:docMk/>
          <pc:sldMk cId="0" sldId="291"/>
        </pc:sldMkLst>
      </pc:sldChg>
      <pc:sldChg chg="modSp mod ord modNotesTx">
        <pc:chgData name="Obiden, Damon (DHHS)" userId="5550e9ec-1fdd-4fc5-a9de-0435262b1e67" providerId="ADAL" clId="{1D33DBC2-8D66-49ED-A83C-4AFF2CE87A1A}" dt="2025-10-06T17:16:10.833" v="18900"/>
        <pc:sldMkLst>
          <pc:docMk/>
          <pc:sldMk cId="0" sldId="292"/>
        </pc:sldMkLst>
        <pc:spChg chg="mod">
          <ac:chgData name="Obiden, Damon (DHHS)" userId="5550e9ec-1fdd-4fc5-a9de-0435262b1e67" providerId="ADAL" clId="{1D33DBC2-8D66-49ED-A83C-4AFF2CE87A1A}" dt="2025-10-04T15:38:25.338" v="11823" actId="6549"/>
          <ac:spMkLst>
            <pc:docMk/>
            <pc:sldMk cId="0" sldId="292"/>
            <ac:spMk id="2" creationId="{00000000-0000-0000-0000-000000000000}"/>
          </ac:spMkLst>
        </pc:spChg>
        <pc:spChg chg="mod">
          <ac:chgData name="Obiden, Damon (DHHS)" userId="5550e9ec-1fdd-4fc5-a9de-0435262b1e67" providerId="ADAL" clId="{1D33DBC2-8D66-49ED-A83C-4AFF2CE87A1A}" dt="2025-10-04T19:08:46.184" v="13245" actId="120"/>
          <ac:spMkLst>
            <pc:docMk/>
            <pc:sldMk cId="0" sldId="292"/>
            <ac:spMk id="3" creationId="{00000000-0000-0000-0000-000000000000}"/>
          </ac:spMkLst>
        </pc:spChg>
        <pc:picChg chg="mod">
          <ac:chgData name="Obiden, Damon (DHHS)" userId="5550e9ec-1fdd-4fc5-a9de-0435262b1e67" providerId="ADAL" clId="{1D33DBC2-8D66-49ED-A83C-4AFF2CE87A1A}" dt="2025-10-06T14:03:39.182" v="16877" actId="962"/>
          <ac:picMkLst>
            <pc:docMk/>
            <pc:sldMk cId="0" sldId="292"/>
            <ac:picMk id="4" creationId="{00000000-0000-0000-0000-000000000000}"/>
          </ac:picMkLst>
        </pc:picChg>
      </pc:sldChg>
      <pc:sldChg chg="delSp modSp mod">
        <pc:chgData name="Obiden, Damon (DHHS)" userId="5550e9ec-1fdd-4fc5-a9de-0435262b1e67" providerId="ADAL" clId="{1D33DBC2-8D66-49ED-A83C-4AFF2CE87A1A}" dt="2025-10-04T21:49:05.158" v="13287" actId="6549"/>
        <pc:sldMkLst>
          <pc:docMk/>
          <pc:sldMk cId="0" sldId="293"/>
        </pc:sldMkLst>
        <pc:spChg chg="mod">
          <ac:chgData name="Obiden, Damon (DHHS)" userId="5550e9ec-1fdd-4fc5-a9de-0435262b1e67" providerId="ADAL" clId="{1D33DBC2-8D66-49ED-A83C-4AFF2CE87A1A}" dt="2025-09-09T13:43:47.231" v="1257"/>
          <ac:spMkLst>
            <pc:docMk/>
            <pc:sldMk cId="0" sldId="293"/>
            <ac:spMk id="2" creationId="{00000000-0000-0000-0000-000000000000}"/>
          </ac:spMkLst>
        </pc:spChg>
        <pc:spChg chg="mod">
          <ac:chgData name="Obiden, Damon (DHHS)" userId="5550e9ec-1fdd-4fc5-a9de-0435262b1e67" providerId="ADAL" clId="{1D33DBC2-8D66-49ED-A83C-4AFF2CE87A1A}" dt="2025-10-04T21:48:54.776" v="13284"/>
          <ac:spMkLst>
            <pc:docMk/>
            <pc:sldMk cId="0" sldId="293"/>
            <ac:spMk id="3" creationId="{00000000-0000-0000-0000-000000000000}"/>
          </ac:spMkLst>
        </pc:spChg>
        <pc:spChg chg="mod">
          <ac:chgData name="Obiden, Damon (DHHS)" userId="5550e9ec-1fdd-4fc5-a9de-0435262b1e67" providerId="ADAL" clId="{1D33DBC2-8D66-49ED-A83C-4AFF2CE87A1A}" dt="2025-10-04T21:49:05.158" v="13287" actId="6549"/>
          <ac:spMkLst>
            <pc:docMk/>
            <pc:sldMk cId="0" sldId="293"/>
            <ac:spMk id="6" creationId="{00000000-0000-0000-0000-000000000000}"/>
          </ac:spMkLst>
        </pc:spChg>
      </pc:sldChg>
      <pc:sldChg chg="modSp del mod">
        <pc:chgData name="Obiden, Damon (DHHS)" userId="5550e9ec-1fdd-4fc5-a9de-0435262b1e67" providerId="ADAL" clId="{1D33DBC2-8D66-49ED-A83C-4AFF2CE87A1A}" dt="2025-10-04T15:54:46.896" v="12241" actId="2696"/>
        <pc:sldMkLst>
          <pc:docMk/>
          <pc:sldMk cId="0" sldId="294"/>
        </pc:sldMkLst>
      </pc:sldChg>
      <pc:sldChg chg="modSp del">
        <pc:chgData name="Obiden, Damon (DHHS)" userId="5550e9ec-1fdd-4fc5-a9de-0435262b1e67" providerId="ADAL" clId="{1D33DBC2-8D66-49ED-A83C-4AFF2CE87A1A}" dt="2025-10-04T15:18:07.181" v="11319" actId="2696"/>
        <pc:sldMkLst>
          <pc:docMk/>
          <pc:sldMk cId="0" sldId="295"/>
        </pc:sldMkLst>
      </pc:sldChg>
      <pc:sldChg chg="del">
        <pc:chgData name="Obiden, Damon (DHHS)" userId="5550e9ec-1fdd-4fc5-a9de-0435262b1e67" providerId="ADAL" clId="{1D33DBC2-8D66-49ED-A83C-4AFF2CE87A1A}" dt="2025-10-04T15:55:14.557" v="12243" actId="2696"/>
        <pc:sldMkLst>
          <pc:docMk/>
          <pc:sldMk cId="0" sldId="296"/>
        </pc:sldMkLst>
      </pc:sldChg>
      <pc:sldChg chg="modSp mod ord modNotesTx">
        <pc:chgData name="Obiden, Damon (DHHS)" userId="5550e9ec-1fdd-4fc5-a9de-0435262b1e67" providerId="ADAL" clId="{1D33DBC2-8D66-49ED-A83C-4AFF2CE87A1A}" dt="2025-10-06T17:17:09.894" v="18906"/>
        <pc:sldMkLst>
          <pc:docMk/>
          <pc:sldMk cId="0" sldId="297"/>
        </pc:sldMkLst>
        <pc:spChg chg="mod">
          <ac:chgData name="Obiden, Damon (DHHS)" userId="5550e9ec-1fdd-4fc5-a9de-0435262b1e67" providerId="ADAL" clId="{1D33DBC2-8D66-49ED-A83C-4AFF2CE87A1A}" dt="2025-09-09T13:43:47.231" v="1257"/>
          <ac:spMkLst>
            <pc:docMk/>
            <pc:sldMk cId="0" sldId="297"/>
            <ac:spMk id="2" creationId="{00000000-0000-0000-0000-000000000000}"/>
          </ac:spMkLst>
        </pc:spChg>
        <pc:spChg chg="mod">
          <ac:chgData name="Obiden, Damon (DHHS)" userId="5550e9ec-1fdd-4fc5-a9de-0435262b1e67" providerId="ADAL" clId="{1D33DBC2-8D66-49ED-A83C-4AFF2CE87A1A}" dt="2025-10-04T15:41:03.401" v="12048" actId="403"/>
          <ac:spMkLst>
            <pc:docMk/>
            <pc:sldMk cId="0" sldId="297"/>
            <ac:spMk id="3" creationId="{00000000-0000-0000-0000-000000000000}"/>
          </ac:spMkLst>
        </pc:spChg>
        <pc:picChg chg="mod">
          <ac:chgData name="Obiden, Damon (DHHS)" userId="5550e9ec-1fdd-4fc5-a9de-0435262b1e67" providerId="ADAL" clId="{1D33DBC2-8D66-49ED-A83C-4AFF2CE87A1A}" dt="2025-10-06T14:04:22.428" v="16965" actId="962"/>
          <ac:picMkLst>
            <pc:docMk/>
            <pc:sldMk cId="0" sldId="297"/>
            <ac:picMk id="4" creationId="{00000000-0000-0000-0000-000000000000}"/>
          </ac:picMkLst>
        </pc:picChg>
      </pc:sldChg>
      <pc:sldChg chg="modSp del">
        <pc:chgData name="Obiden, Damon (DHHS)" userId="5550e9ec-1fdd-4fc5-a9de-0435262b1e67" providerId="ADAL" clId="{1D33DBC2-8D66-49ED-A83C-4AFF2CE87A1A}" dt="2025-10-04T21:50:18.926" v="13288" actId="2696"/>
        <pc:sldMkLst>
          <pc:docMk/>
          <pc:sldMk cId="0" sldId="298"/>
        </pc:sldMkLst>
      </pc:sldChg>
      <pc:sldChg chg="modSp mod">
        <pc:chgData name="Obiden, Damon (DHHS)" userId="5550e9ec-1fdd-4fc5-a9de-0435262b1e67" providerId="ADAL" clId="{1D33DBC2-8D66-49ED-A83C-4AFF2CE87A1A}" dt="2025-10-05T20:04:04.164" v="13427" actId="20577"/>
        <pc:sldMkLst>
          <pc:docMk/>
          <pc:sldMk cId="0" sldId="299"/>
        </pc:sldMkLst>
        <pc:spChg chg="mod">
          <ac:chgData name="Obiden, Damon (DHHS)" userId="5550e9ec-1fdd-4fc5-a9de-0435262b1e67" providerId="ADAL" clId="{1D33DBC2-8D66-49ED-A83C-4AFF2CE87A1A}" dt="2025-09-09T13:43:47.231" v="1257"/>
          <ac:spMkLst>
            <pc:docMk/>
            <pc:sldMk cId="0" sldId="299"/>
            <ac:spMk id="2" creationId="{00000000-0000-0000-0000-000000000000}"/>
          </ac:spMkLst>
        </pc:spChg>
        <pc:spChg chg="mod">
          <ac:chgData name="Obiden, Damon (DHHS)" userId="5550e9ec-1fdd-4fc5-a9de-0435262b1e67" providerId="ADAL" clId="{1D33DBC2-8D66-49ED-A83C-4AFF2CE87A1A}" dt="2025-10-05T20:04:04.164" v="13427" actId="20577"/>
          <ac:spMkLst>
            <pc:docMk/>
            <pc:sldMk cId="0" sldId="299"/>
            <ac:spMk id="4" creationId="{00000000-0000-0000-0000-000000000000}"/>
          </ac:spMkLst>
        </pc:spChg>
      </pc:sldChg>
      <pc:sldChg chg="modSp del mod">
        <pc:chgData name="Obiden, Damon (DHHS)" userId="5550e9ec-1fdd-4fc5-a9de-0435262b1e67" providerId="ADAL" clId="{1D33DBC2-8D66-49ED-A83C-4AFF2CE87A1A}" dt="2025-10-06T14:08:21.389" v="17128" actId="2696"/>
        <pc:sldMkLst>
          <pc:docMk/>
          <pc:sldMk cId="0" sldId="300"/>
        </pc:sldMkLst>
      </pc:sldChg>
      <pc:sldChg chg="modSp mod">
        <pc:chgData name="Obiden, Damon (DHHS)" userId="5550e9ec-1fdd-4fc5-a9de-0435262b1e67" providerId="ADAL" clId="{1D33DBC2-8D66-49ED-A83C-4AFF2CE87A1A}" dt="2025-10-05T20:04:26.313" v="13442" actId="20577"/>
        <pc:sldMkLst>
          <pc:docMk/>
          <pc:sldMk cId="0" sldId="301"/>
        </pc:sldMkLst>
        <pc:spChg chg="mod">
          <ac:chgData name="Obiden, Damon (DHHS)" userId="5550e9ec-1fdd-4fc5-a9de-0435262b1e67" providerId="ADAL" clId="{1D33DBC2-8D66-49ED-A83C-4AFF2CE87A1A}" dt="2025-10-04T21:52:05.346" v="13291" actId="20577"/>
          <ac:spMkLst>
            <pc:docMk/>
            <pc:sldMk cId="0" sldId="301"/>
            <ac:spMk id="2" creationId="{00000000-0000-0000-0000-000000000000}"/>
          </ac:spMkLst>
        </pc:spChg>
        <pc:spChg chg="mod">
          <ac:chgData name="Obiden, Damon (DHHS)" userId="5550e9ec-1fdd-4fc5-a9de-0435262b1e67" providerId="ADAL" clId="{1D33DBC2-8D66-49ED-A83C-4AFF2CE87A1A}" dt="2025-10-05T20:04:26.313" v="13442" actId="20577"/>
          <ac:spMkLst>
            <pc:docMk/>
            <pc:sldMk cId="0" sldId="301"/>
            <ac:spMk id="4" creationId="{00000000-0000-0000-0000-000000000000}"/>
          </ac:spMkLst>
        </pc:spChg>
      </pc:sldChg>
      <pc:sldChg chg="modSp del">
        <pc:chgData name="Obiden, Damon (DHHS)" userId="5550e9ec-1fdd-4fc5-a9de-0435262b1e67" providerId="ADAL" clId="{1D33DBC2-8D66-49ED-A83C-4AFF2CE87A1A}" dt="2025-10-06T14:08:27.933" v="17129" actId="2696"/>
        <pc:sldMkLst>
          <pc:docMk/>
          <pc:sldMk cId="0" sldId="302"/>
        </pc:sldMkLst>
      </pc:sldChg>
      <pc:sldChg chg="delSp modSp mod">
        <pc:chgData name="Obiden, Damon (DHHS)" userId="5550e9ec-1fdd-4fc5-a9de-0435262b1e67" providerId="ADAL" clId="{1D33DBC2-8D66-49ED-A83C-4AFF2CE87A1A}" dt="2025-10-05T20:05:11.252" v="13454"/>
        <pc:sldMkLst>
          <pc:docMk/>
          <pc:sldMk cId="0" sldId="303"/>
        </pc:sldMkLst>
        <pc:spChg chg="mod">
          <ac:chgData name="Obiden, Damon (DHHS)" userId="5550e9ec-1fdd-4fc5-a9de-0435262b1e67" providerId="ADAL" clId="{1D33DBC2-8D66-49ED-A83C-4AFF2CE87A1A}" dt="2025-09-09T13:43:47.231" v="1257"/>
          <ac:spMkLst>
            <pc:docMk/>
            <pc:sldMk cId="0" sldId="303"/>
            <ac:spMk id="2" creationId="{00000000-0000-0000-0000-000000000000}"/>
          </ac:spMkLst>
        </pc:spChg>
        <pc:spChg chg="mod">
          <ac:chgData name="Obiden, Damon (DHHS)" userId="5550e9ec-1fdd-4fc5-a9de-0435262b1e67" providerId="ADAL" clId="{1D33DBC2-8D66-49ED-A83C-4AFF2CE87A1A}" dt="2025-10-05T20:05:09.161" v="13452" actId="20577"/>
          <ac:spMkLst>
            <pc:docMk/>
            <pc:sldMk cId="0" sldId="303"/>
            <ac:spMk id="4" creationId="{00000000-0000-0000-0000-000000000000}"/>
          </ac:spMkLst>
        </pc:spChg>
        <pc:spChg chg="del mod">
          <ac:chgData name="Obiden, Damon (DHHS)" userId="5550e9ec-1fdd-4fc5-a9de-0435262b1e67" providerId="ADAL" clId="{1D33DBC2-8D66-49ED-A83C-4AFF2CE87A1A}" dt="2025-10-05T20:04:50.881" v="13447" actId="478"/>
          <ac:spMkLst>
            <pc:docMk/>
            <pc:sldMk cId="0" sldId="303"/>
            <ac:spMk id="5" creationId="{00000000-0000-0000-0000-000000000000}"/>
          </ac:spMkLst>
        </pc:spChg>
        <pc:spChg chg="del mod">
          <ac:chgData name="Obiden, Damon (DHHS)" userId="5550e9ec-1fdd-4fc5-a9de-0435262b1e67" providerId="ADAL" clId="{1D33DBC2-8D66-49ED-A83C-4AFF2CE87A1A}" dt="2025-10-05T20:05:11.252" v="13454"/>
          <ac:spMkLst>
            <pc:docMk/>
            <pc:sldMk cId="0" sldId="303"/>
            <ac:spMk id="6" creationId="{00000000-0000-0000-0000-000000000000}"/>
          </ac:spMkLst>
        </pc:spChg>
      </pc:sldChg>
      <pc:sldChg chg="modSp del">
        <pc:chgData name="Obiden, Damon (DHHS)" userId="5550e9ec-1fdd-4fc5-a9de-0435262b1e67" providerId="ADAL" clId="{1D33DBC2-8D66-49ED-A83C-4AFF2CE87A1A}" dt="2025-10-04T15:55:44.181" v="12244" actId="2696"/>
        <pc:sldMkLst>
          <pc:docMk/>
          <pc:sldMk cId="0" sldId="304"/>
        </pc:sldMkLst>
      </pc:sldChg>
      <pc:sldChg chg="modSp mod">
        <pc:chgData name="Obiden, Damon (DHHS)" userId="5550e9ec-1fdd-4fc5-a9de-0435262b1e67" providerId="ADAL" clId="{1D33DBC2-8D66-49ED-A83C-4AFF2CE87A1A}" dt="2025-10-06T12:24:04.997" v="13462" actId="20577"/>
        <pc:sldMkLst>
          <pc:docMk/>
          <pc:sldMk cId="0" sldId="305"/>
        </pc:sldMkLst>
        <pc:spChg chg="mod">
          <ac:chgData name="Obiden, Damon (DHHS)" userId="5550e9ec-1fdd-4fc5-a9de-0435262b1e67" providerId="ADAL" clId="{1D33DBC2-8D66-49ED-A83C-4AFF2CE87A1A}" dt="2025-10-04T15:56:11.213" v="12247" actId="1076"/>
          <ac:spMkLst>
            <pc:docMk/>
            <pc:sldMk cId="0" sldId="305"/>
            <ac:spMk id="3" creationId="{00000000-0000-0000-0000-000000000000}"/>
          </ac:spMkLst>
        </pc:spChg>
        <pc:spChg chg="mod">
          <ac:chgData name="Obiden, Damon (DHHS)" userId="5550e9ec-1fdd-4fc5-a9de-0435262b1e67" providerId="ADAL" clId="{1D33DBC2-8D66-49ED-A83C-4AFF2CE87A1A}" dt="2025-10-06T12:24:04.997" v="13462" actId="20577"/>
          <ac:spMkLst>
            <pc:docMk/>
            <pc:sldMk cId="0" sldId="305"/>
            <ac:spMk id="4" creationId="{00000000-0000-0000-0000-000000000000}"/>
          </ac:spMkLst>
        </pc:spChg>
      </pc:sldChg>
      <pc:sldChg chg="modSp del">
        <pc:chgData name="Obiden, Damon (DHHS)" userId="5550e9ec-1fdd-4fc5-a9de-0435262b1e67" providerId="ADAL" clId="{1D33DBC2-8D66-49ED-A83C-4AFF2CE87A1A}" dt="2025-10-04T15:56:20.112" v="12248" actId="2696"/>
        <pc:sldMkLst>
          <pc:docMk/>
          <pc:sldMk cId="0" sldId="306"/>
        </pc:sldMkLst>
      </pc:sldChg>
      <pc:sldChg chg="modSp mod">
        <pc:chgData name="Obiden, Damon (DHHS)" userId="5550e9ec-1fdd-4fc5-a9de-0435262b1e67" providerId="ADAL" clId="{1D33DBC2-8D66-49ED-A83C-4AFF2CE87A1A}" dt="2025-10-06T13:01:37.332" v="15888" actId="2711"/>
        <pc:sldMkLst>
          <pc:docMk/>
          <pc:sldMk cId="0" sldId="307"/>
        </pc:sldMkLst>
        <pc:spChg chg="mod">
          <ac:chgData name="Obiden, Damon (DHHS)" userId="5550e9ec-1fdd-4fc5-a9de-0435262b1e67" providerId="ADAL" clId="{1D33DBC2-8D66-49ED-A83C-4AFF2CE87A1A}" dt="2025-09-09T13:43:47.231" v="1257"/>
          <ac:spMkLst>
            <pc:docMk/>
            <pc:sldMk cId="0" sldId="307"/>
            <ac:spMk id="2" creationId="{00000000-0000-0000-0000-000000000000}"/>
          </ac:spMkLst>
        </pc:spChg>
        <pc:spChg chg="mod">
          <ac:chgData name="Obiden, Damon (DHHS)" userId="5550e9ec-1fdd-4fc5-a9de-0435262b1e67" providerId="ADAL" clId="{1D33DBC2-8D66-49ED-A83C-4AFF2CE87A1A}" dt="2025-10-06T12:25:42.273" v="13469" actId="1076"/>
          <ac:spMkLst>
            <pc:docMk/>
            <pc:sldMk cId="0" sldId="307"/>
            <ac:spMk id="3" creationId="{00000000-0000-0000-0000-000000000000}"/>
          </ac:spMkLst>
        </pc:spChg>
        <pc:spChg chg="mod">
          <ac:chgData name="Obiden, Damon (DHHS)" userId="5550e9ec-1fdd-4fc5-a9de-0435262b1e67" providerId="ADAL" clId="{1D33DBC2-8D66-49ED-A83C-4AFF2CE87A1A}" dt="2025-10-06T13:01:37.332" v="15888" actId="2711"/>
          <ac:spMkLst>
            <pc:docMk/>
            <pc:sldMk cId="0" sldId="307"/>
            <ac:spMk id="4" creationId="{00000000-0000-0000-0000-000000000000}"/>
          </ac:spMkLst>
        </pc:spChg>
      </pc:sldChg>
      <pc:sldChg chg="modSp del">
        <pc:chgData name="Obiden, Damon (DHHS)" userId="5550e9ec-1fdd-4fc5-a9de-0435262b1e67" providerId="ADAL" clId="{1D33DBC2-8D66-49ED-A83C-4AFF2CE87A1A}" dt="2025-10-04T15:56:26.369" v="12249" actId="2696"/>
        <pc:sldMkLst>
          <pc:docMk/>
          <pc:sldMk cId="0" sldId="308"/>
        </pc:sldMkLst>
      </pc:sldChg>
      <pc:sldChg chg="modSp">
        <pc:chgData name="Obiden, Damon (DHHS)" userId="5550e9ec-1fdd-4fc5-a9de-0435262b1e67" providerId="ADAL" clId="{1D33DBC2-8D66-49ED-A83C-4AFF2CE87A1A}" dt="2025-09-09T13:43:47.231" v="1257"/>
        <pc:sldMkLst>
          <pc:docMk/>
          <pc:sldMk cId="0" sldId="309"/>
        </pc:sldMkLst>
        <pc:spChg chg="mod">
          <ac:chgData name="Obiden, Damon (DHHS)" userId="5550e9ec-1fdd-4fc5-a9de-0435262b1e67" providerId="ADAL" clId="{1D33DBC2-8D66-49ED-A83C-4AFF2CE87A1A}" dt="2025-09-09T13:43:47.231" v="1257"/>
          <ac:spMkLst>
            <pc:docMk/>
            <pc:sldMk cId="0" sldId="309"/>
            <ac:spMk id="2" creationId="{00000000-0000-0000-0000-000000000000}"/>
          </ac:spMkLst>
        </pc:spChg>
      </pc:sldChg>
      <pc:sldChg chg="modSp del">
        <pc:chgData name="Obiden, Damon (DHHS)" userId="5550e9ec-1fdd-4fc5-a9de-0435262b1e67" providerId="ADAL" clId="{1D33DBC2-8D66-49ED-A83C-4AFF2CE87A1A}" dt="2025-10-04T15:56:34.745" v="12250" actId="2696"/>
        <pc:sldMkLst>
          <pc:docMk/>
          <pc:sldMk cId="0" sldId="310"/>
        </pc:sldMkLst>
      </pc:sldChg>
      <pc:sldChg chg="modSp mod ord">
        <pc:chgData name="Obiden, Damon (DHHS)" userId="5550e9ec-1fdd-4fc5-a9de-0435262b1e67" providerId="ADAL" clId="{1D33DBC2-8D66-49ED-A83C-4AFF2CE87A1A}" dt="2025-10-06T12:58:42.306" v="15435" actId="962"/>
        <pc:sldMkLst>
          <pc:docMk/>
          <pc:sldMk cId="0" sldId="311"/>
        </pc:sldMkLst>
        <pc:spChg chg="mod">
          <ac:chgData name="Obiden, Damon (DHHS)" userId="5550e9ec-1fdd-4fc5-a9de-0435262b1e67" providerId="ADAL" clId="{1D33DBC2-8D66-49ED-A83C-4AFF2CE87A1A}" dt="2025-09-09T13:43:47.231" v="1257"/>
          <ac:spMkLst>
            <pc:docMk/>
            <pc:sldMk cId="0" sldId="311"/>
            <ac:spMk id="2" creationId="{00000000-0000-0000-0000-000000000000}"/>
          </ac:spMkLst>
        </pc:spChg>
        <pc:graphicFrameChg chg="mod">
          <ac:chgData name="Obiden, Damon (DHHS)" userId="5550e9ec-1fdd-4fc5-a9de-0435262b1e67" providerId="ADAL" clId="{1D33DBC2-8D66-49ED-A83C-4AFF2CE87A1A}" dt="2025-10-06T12:58:42.306" v="15435" actId="962"/>
          <ac:graphicFrameMkLst>
            <pc:docMk/>
            <pc:sldMk cId="0" sldId="311"/>
            <ac:graphicFrameMk id="3" creationId="{00000000-0000-0000-0000-000000000000}"/>
          </ac:graphicFrameMkLst>
        </pc:graphicFrameChg>
      </pc:sldChg>
      <pc:sldChg chg="modSp del">
        <pc:chgData name="Obiden, Damon (DHHS)" userId="5550e9ec-1fdd-4fc5-a9de-0435262b1e67" providerId="ADAL" clId="{1D33DBC2-8D66-49ED-A83C-4AFF2CE87A1A}" dt="2025-10-04T15:18:14.213" v="11320" actId="2696"/>
        <pc:sldMkLst>
          <pc:docMk/>
          <pc:sldMk cId="0" sldId="312"/>
        </pc:sldMkLst>
      </pc:sldChg>
      <pc:sldChg chg="del">
        <pc:chgData name="Obiden, Damon (DHHS)" userId="5550e9ec-1fdd-4fc5-a9de-0435262b1e67" providerId="ADAL" clId="{1D33DBC2-8D66-49ED-A83C-4AFF2CE87A1A}" dt="2025-10-04T15:56:40.901" v="12251" actId="2696"/>
        <pc:sldMkLst>
          <pc:docMk/>
          <pc:sldMk cId="0" sldId="313"/>
        </pc:sldMkLst>
      </pc:sldChg>
      <pc:sldChg chg="modSp mod ord modNotesTx">
        <pc:chgData name="Obiden, Damon (DHHS)" userId="5550e9ec-1fdd-4fc5-a9de-0435262b1e67" providerId="ADAL" clId="{1D33DBC2-8D66-49ED-A83C-4AFF2CE87A1A}" dt="2025-10-06T17:16:54.463" v="18902"/>
        <pc:sldMkLst>
          <pc:docMk/>
          <pc:sldMk cId="0" sldId="314"/>
        </pc:sldMkLst>
        <pc:spChg chg="mod">
          <ac:chgData name="Obiden, Damon (DHHS)" userId="5550e9ec-1fdd-4fc5-a9de-0435262b1e67" providerId="ADAL" clId="{1D33DBC2-8D66-49ED-A83C-4AFF2CE87A1A}" dt="2025-09-09T13:43:47.231" v="1257"/>
          <ac:spMkLst>
            <pc:docMk/>
            <pc:sldMk cId="0" sldId="314"/>
            <ac:spMk id="2" creationId="{00000000-0000-0000-0000-000000000000}"/>
          </ac:spMkLst>
        </pc:spChg>
        <pc:spChg chg="mod">
          <ac:chgData name="Obiden, Damon (DHHS)" userId="5550e9ec-1fdd-4fc5-a9de-0435262b1e67" providerId="ADAL" clId="{1D33DBC2-8D66-49ED-A83C-4AFF2CE87A1A}" dt="2025-10-04T15:42:24.804" v="12058" actId="1076"/>
          <ac:spMkLst>
            <pc:docMk/>
            <pc:sldMk cId="0" sldId="314"/>
            <ac:spMk id="3" creationId="{00000000-0000-0000-0000-000000000000}"/>
          </ac:spMkLst>
        </pc:spChg>
        <pc:picChg chg="mod">
          <ac:chgData name="Obiden, Damon (DHHS)" userId="5550e9ec-1fdd-4fc5-a9de-0435262b1e67" providerId="ADAL" clId="{1D33DBC2-8D66-49ED-A83C-4AFF2CE87A1A}" dt="2025-10-06T14:04:53.945" v="17023" actId="962"/>
          <ac:picMkLst>
            <pc:docMk/>
            <pc:sldMk cId="0" sldId="314"/>
            <ac:picMk id="4" creationId="{00000000-0000-0000-0000-000000000000}"/>
          </ac:picMkLst>
        </pc:picChg>
      </pc:sldChg>
      <pc:sldChg chg="modSp del">
        <pc:chgData name="Obiden, Damon (DHHS)" userId="5550e9ec-1fdd-4fc5-a9de-0435262b1e67" providerId="ADAL" clId="{1D33DBC2-8D66-49ED-A83C-4AFF2CE87A1A}" dt="2025-10-06T12:26:10.518" v="13470" actId="2696"/>
        <pc:sldMkLst>
          <pc:docMk/>
          <pc:sldMk cId="0" sldId="315"/>
        </pc:sldMkLst>
      </pc:sldChg>
      <pc:sldChg chg="del">
        <pc:chgData name="Obiden, Damon (DHHS)" userId="5550e9ec-1fdd-4fc5-a9de-0435262b1e67" providerId="ADAL" clId="{1D33DBC2-8D66-49ED-A83C-4AFF2CE87A1A}" dt="2025-10-04T18:59:58.521" v="13237" actId="2696"/>
        <pc:sldMkLst>
          <pc:docMk/>
          <pc:sldMk cId="0" sldId="316"/>
        </pc:sldMkLst>
      </pc:sldChg>
      <pc:sldChg chg="addSp modSp mod">
        <pc:chgData name="Obiden, Damon (DHHS)" userId="5550e9ec-1fdd-4fc5-a9de-0435262b1e67" providerId="ADAL" clId="{1D33DBC2-8D66-49ED-A83C-4AFF2CE87A1A}" dt="2025-10-06T14:05:58.544" v="17088" actId="962"/>
        <pc:sldMkLst>
          <pc:docMk/>
          <pc:sldMk cId="0" sldId="317"/>
        </pc:sldMkLst>
        <pc:spChg chg="mod">
          <ac:chgData name="Obiden, Damon (DHHS)" userId="5550e9ec-1fdd-4fc5-a9de-0435262b1e67" providerId="ADAL" clId="{1D33DBC2-8D66-49ED-A83C-4AFF2CE87A1A}" dt="2025-09-09T13:43:47.231" v="1257"/>
          <ac:spMkLst>
            <pc:docMk/>
            <pc:sldMk cId="0" sldId="317"/>
            <ac:spMk id="2" creationId="{00000000-0000-0000-0000-000000000000}"/>
          </ac:spMkLst>
        </pc:spChg>
        <pc:spChg chg="mod">
          <ac:chgData name="Obiden, Damon (DHHS)" userId="5550e9ec-1fdd-4fc5-a9de-0435262b1e67" providerId="ADAL" clId="{1D33DBC2-8D66-49ED-A83C-4AFF2CE87A1A}" dt="2025-10-06T14:05:42.068" v="17026" actId="164"/>
          <ac:spMkLst>
            <pc:docMk/>
            <pc:sldMk cId="0" sldId="317"/>
            <ac:spMk id="4" creationId="{00000000-0000-0000-0000-000000000000}"/>
          </ac:spMkLst>
        </pc:spChg>
        <pc:spChg chg="mod">
          <ac:chgData name="Obiden, Damon (DHHS)" userId="5550e9ec-1fdd-4fc5-a9de-0435262b1e67" providerId="ADAL" clId="{1D33DBC2-8D66-49ED-A83C-4AFF2CE87A1A}" dt="2025-10-06T14:05:42.068" v="17026" actId="164"/>
          <ac:spMkLst>
            <pc:docMk/>
            <pc:sldMk cId="0" sldId="317"/>
            <ac:spMk id="5" creationId="{00000000-0000-0000-0000-000000000000}"/>
          </ac:spMkLst>
        </pc:spChg>
        <pc:spChg chg="mod">
          <ac:chgData name="Obiden, Damon (DHHS)" userId="5550e9ec-1fdd-4fc5-a9de-0435262b1e67" providerId="ADAL" clId="{1D33DBC2-8D66-49ED-A83C-4AFF2CE87A1A}" dt="2025-10-06T14:05:42.068" v="17026" actId="164"/>
          <ac:spMkLst>
            <pc:docMk/>
            <pc:sldMk cId="0" sldId="317"/>
            <ac:spMk id="6" creationId="{00000000-0000-0000-0000-000000000000}"/>
          </ac:spMkLst>
        </pc:spChg>
        <pc:spChg chg="mod">
          <ac:chgData name="Obiden, Damon (DHHS)" userId="5550e9ec-1fdd-4fc5-a9de-0435262b1e67" providerId="ADAL" clId="{1D33DBC2-8D66-49ED-A83C-4AFF2CE87A1A}" dt="2025-10-06T14:05:42.068" v="17026" actId="164"/>
          <ac:spMkLst>
            <pc:docMk/>
            <pc:sldMk cId="0" sldId="317"/>
            <ac:spMk id="7" creationId="{00000000-0000-0000-0000-000000000000}"/>
          </ac:spMkLst>
        </pc:spChg>
        <pc:grpChg chg="add mod">
          <ac:chgData name="Obiden, Damon (DHHS)" userId="5550e9ec-1fdd-4fc5-a9de-0435262b1e67" providerId="ADAL" clId="{1D33DBC2-8D66-49ED-A83C-4AFF2CE87A1A}" dt="2025-10-06T14:05:58.544" v="17088" actId="962"/>
          <ac:grpSpMkLst>
            <pc:docMk/>
            <pc:sldMk cId="0" sldId="317"/>
            <ac:grpSpMk id="8" creationId="{6721EC56-AEA0-2D89-B17E-1167BBB94944}"/>
          </ac:grpSpMkLst>
        </pc:grpChg>
      </pc:sldChg>
      <pc:sldChg chg="modSp del">
        <pc:chgData name="Obiden, Damon (DHHS)" userId="5550e9ec-1fdd-4fc5-a9de-0435262b1e67" providerId="ADAL" clId="{1D33DBC2-8D66-49ED-A83C-4AFF2CE87A1A}" dt="2025-10-04T15:18:25.800" v="11321" actId="2696"/>
        <pc:sldMkLst>
          <pc:docMk/>
          <pc:sldMk cId="0" sldId="318"/>
        </pc:sldMkLst>
      </pc:sldChg>
      <pc:sldChg chg="del">
        <pc:chgData name="Obiden, Damon (DHHS)" userId="5550e9ec-1fdd-4fc5-a9de-0435262b1e67" providerId="ADAL" clId="{1D33DBC2-8D66-49ED-A83C-4AFF2CE87A1A}" dt="2025-10-04T15:25:06.356" v="11502" actId="2696"/>
        <pc:sldMkLst>
          <pc:docMk/>
          <pc:sldMk cId="0" sldId="319"/>
        </pc:sldMkLst>
      </pc:sldChg>
      <pc:sldChg chg="modSp del mod">
        <pc:chgData name="Obiden, Damon (DHHS)" userId="5550e9ec-1fdd-4fc5-a9de-0435262b1e67" providerId="ADAL" clId="{1D33DBC2-8D66-49ED-A83C-4AFF2CE87A1A}" dt="2025-10-06T12:26:37.176" v="13471" actId="2696"/>
        <pc:sldMkLst>
          <pc:docMk/>
          <pc:sldMk cId="0" sldId="320"/>
        </pc:sldMkLst>
      </pc:sldChg>
      <pc:sldChg chg="addSp modSp mod modNotesTx">
        <pc:chgData name="Obiden, Damon (DHHS)" userId="5550e9ec-1fdd-4fc5-a9de-0435262b1e67" providerId="ADAL" clId="{1D33DBC2-8D66-49ED-A83C-4AFF2CE87A1A}" dt="2025-10-06T13:00:46.313" v="15885" actId="962"/>
        <pc:sldMkLst>
          <pc:docMk/>
          <pc:sldMk cId="0" sldId="321"/>
        </pc:sldMkLst>
        <pc:spChg chg="mod">
          <ac:chgData name="Obiden, Damon (DHHS)" userId="5550e9ec-1fdd-4fc5-a9de-0435262b1e67" providerId="ADAL" clId="{1D33DBC2-8D66-49ED-A83C-4AFF2CE87A1A}" dt="2025-09-09T13:43:47.231" v="1257"/>
          <ac:spMkLst>
            <pc:docMk/>
            <pc:sldMk cId="0" sldId="321"/>
            <ac:spMk id="2" creationId="{00000000-0000-0000-0000-000000000000}"/>
          </ac:spMkLst>
        </pc:spChg>
        <pc:spChg chg="mod">
          <ac:chgData name="Obiden, Damon (DHHS)" userId="5550e9ec-1fdd-4fc5-a9de-0435262b1e67" providerId="ADAL" clId="{1D33DBC2-8D66-49ED-A83C-4AFF2CE87A1A}" dt="2025-10-06T12:28:28.420" v="13481" actId="14100"/>
          <ac:spMkLst>
            <pc:docMk/>
            <pc:sldMk cId="0" sldId="321"/>
            <ac:spMk id="3" creationId="{00000000-0000-0000-0000-000000000000}"/>
          </ac:spMkLst>
        </pc:spChg>
        <pc:picChg chg="add mod">
          <ac:chgData name="Obiden, Damon (DHHS)" userId="5550e9ec-1fdd-4fc5-a9de-0435262b1e67" providerId="ADAL" clId="{1D33DBC2-8D66-49ED-A83C-4AFF2CE87A1A}" dt="2025-10-06T13:00:46.313" v="15885" actId="962"/>
          <ac:picMkLst>
            <pc:docMk/>
            <pc:sldMk cId="0" sldId="321"/>
            <ac:picMk id="5" creationId="{839B9C50-256C-BF56-C4F4-FE71FBAC4B76}"/>
          </ac:picMkLst>
        </pc:picChg>
      </pc:sldChg>
      <pc:sldChg chg="delSp modSp del mod">
        <pc:chgData name="Obiden, Damon (DHHS)" userId="5550e9ec-1fdd-4fc5-a9de-0435262b1e67" providerId="ADAL" clId="{1D33DBC2-8D66-49ED-A83C-4AFF2CE87A1A}" dt="2025-09-22T18:49:39.147" v="6647" actId="2696"/>
        <pc:sldMkLst>
          <pc:docMk/>
          <pc:sldMk cId="0" sldId="322"/>
        </pc:sldMkLst>
      </pc:sldChg>
      <pc:sldChg chg="modSp del">
        <pc:chgData name="Obiden, Damon (DHHS)" userId="5550e9ec-1fdd-4fc5-a9de-0435262b1e67" providerId="ADAL" clId="{1D33DBC2-8D66-49ED-A83C-4AFF2CE87A1A}" dt="2025-09-16T18:35:46.231" v="6318" actId="2696"/>
        <pc:sldMkLst>
          <pc:docMk/>
          <pc:sldMk cId="0" sldId="326"/>
        </pc:sldMkLst>
      </pc:sldChg>
      <pc:sldChg chg="del">
        <pc:chgData name="Obiden, Damon (DHHS)" userId="5550e9ec-1fdd-4fc5-a9de-0435262b1e67" providerId="ADAL" clId="{1D33DBC2-8D66-49ED-A83C-4AFF2CE87A1A}" dt="2025-09-09T12:23:44.932" v="315" actId="2696"/>
        <pc:sldMkLst>
          <pc:docMk/>
          <pc:sldMk cId="0" sldId="331"/>
        </pc:sldMkLst>
      </pc:sldChg>
      <pc:sldChg chg="modSp del">
        <pc:chgData name="Obiden, Damon (DHHS)" userId="5550e9ec-1fdd-4fc5-a9de-0435262b1e67" providerId="ADAL" clId="{1D33DBC2-8D66-49ED-A83C-4AFF2CE87A1A}" dt="2025-09-22T14:41:52.483" v="6645" actId="2696"/>
        <pc:sldMkLst>
          <pc:docMk/>
          <pc:sldMk cId="0" sldId="337"/>
        </pc:sldMkLst>
      </pc:sldChg>
      <pc:sldChg chg="addSp delSp modSp mod">
        <pc:chgData name="Obiden, Damon (DHHS)" userId="5550e9ec-1fdd-4fc5-a9de-0435262b1e67" providerId="ADAL" clId="{1D33DBC2-8D66-49ED-A83C-4AFF2CE87A1A}" dt="2025-10-06T12:33:40.957" v="13622" actId="6549"/>
        <pc:sldMkLst>
          <pc:docMk/>
          <pc:sldMk cId="0" sldId="338"/>
        </pc:sldMkLst>
        <pc:spChg chg="add mod">
          <ac:chgData name="Obiden, Damon (DHHS)" userId="5550e9ec-1fdd-4fc5-a9de-0435262b1e67" providerId="ADAL" clId="{1D33DBC2-8D66-49ED-A83C-4AFF2CE87A1A}" dt="2025-10-06T12:33:40.957" v="13622" actId="6549"/>
          <ac:spMkLst>
            <pc:docMk/>
            <pc:sldMk cId="0" sldId="338"/>
            <ac:spMk id="6" creationId="{26FE90AB-47E5-5E04-D580-380FF7F63B8E}"/>
          </ac:spMkLst>
        </pc:spChg>
        <pc:spChg chg="mod">
          <ac:chgData name="Obiden, Damon (DHHS)" userId="5550e9ec-1fdd-4fc5-a9de-0435262b1e67" providerId="ADAL" clId="{1D33DBC2-8D66-49ED-A83C-4AFF2CE87A1A}" dt="2025-10-06T12:32:35.750" v="13590" actId="20577"/>
          <ac:spMkLst>
            <pc:docMk/>
            <pc:sldMk cId="0" sldId="338"/>
            <ac:spMk id="7" creationId="{00000000-0000-0000-0000-000000000000}"/>
          </ac:spMkLst>
        </pc:spChg>
        <pc:spChg chg="mod">
          <ac:chgData name="Obiden, Damon (DHHS)" userId="5550e9ec-1fdd-4fc5-a9de-0435262b1e67" providerId="ADAL" clId="{1D33DBC2-8D66-49ED-A83C-4AFF2CE87A1A}" dt="2025-10-06T12:33:38.782" v="13621" actId="6549"/>
          <ac:spMkLst>
            <pc:docMk/>
            <pc:sldMk cId="0" sldId="338"/>
            <ac:spMk id="8" creationId="{00000000-0000-0000-0000-000000000000}"/>
          </ac:spMkLst>
        </pc:spChg>
      </pc:sldChg>
      <pc:sldChg chg="delSp modSp add mod modNotesTx">
        <pc:chgData name="Obiden, Damon (DHHS)" userId="5550e9ec-1fdd-4fc5-a9de-0435262b1e67" providerId="ADAL" clId="{1D33DBC2-8D66-49ED-A83C-4AFF2CE87A1A}" dt="2025-10-06T12:55:11.957" v="14821" actId="962"/>
        <pc:sldMkLst>
          <pc:docMk/>
          <pc:sldMk cId="1388257530" sldId="339"/>
        </pc:sldMkLst>
        <pc:spChg chg="mod">
          <ac:chgData name="Obiden, Damon (DHHS)" userId="5550e9ec-1fdd-4fc5-a9de-0435262b1e67" providerId="ADAL" clId="{1D33DBC2-8D66-49ED-A83C-4AFF2CE87A1A}" dt="2025-10-04T18:56:18.796" v="13192" actId="5793"/>
          <ac:spMkLst>
            <pc:docMk/>
            <pc:sldMk cId="1388257530" sldId="339"/>
            <ac:spMk id="2" creationId="{A7E3E281-95B7-775D-CEB6-DF9B81609BD8}"/>
          </ac:spMkLst>
        </pc:spChg>
        <pc:picChg chg="mod">
          <ac:chgData name="Obiden, Damon (DHHS)" userId="5550e9ec-1fdd-4fc5-a9de-0435262b1e67" providerId="ADAL" clId="{1D33DBC2-8D66-49ED-A83C-4AFF2CE87A1A}" dt="2025-10-06T12:55:11.957" v="14821" actId="962"/>
          <ac:picMkLst>
            <pc:docMk/>
            <pc:sldMk cId="1388257530" sldId="339"/>
            <ac:picMk id="5" creationId="{CAB18F9A-4BF7-E15B-3789-C4F3BA9B222E}"/>
          </ac:picMkLst>
        </pc:picChg>
      </pc:sldChg>
      <pc:sldChg chg="addSp delSp modSp add mod">
        <pc:chgData name="Obiden, Damon (DHHS)" userId="5550e9ec-1fdd-4fc5-a9de-0435262b1e67" providerId="ADAL" clId="{1D33DBC2-8D66-49ED-A83C-4AFF2CE87A1A}" dt="2025-10-06T13:00:18.870" v="15781" actId="962"/>
        <pc:sldMkLst>
          <pc:docMk/>
          <pc:sldMk cId="1257850930" sldId="340"/>
        </pc:sldMkLst>
        <pc:picChg chg="add mod">
          <ac:chgData name="Obiden, Damon (DHHS)" userId="5550e9ec-1fdd-4fc5-a9de-0435262b1e67" providerId="ADAL" clId="{1D33DBC2-8D66-49ED-A83C-4AFF2CE87A1A}" dt="2025-10-06T13:00:18.870" v="15781" actId="962"/>
          <ac:picMkLst>
            <pc:docMk/>
            <pc:sldMk cId="1257850930" sldId="340"/>
            <ac:picMk id="4" creationId="{7B456C5B-1CA2-461C-BE67-DD7757F42D21}"/>
          </ac:picMkLst>
        </pc:picChg>
      </pc:sldChg>
      <pc:sldChg chg="modSp add del mod modNotesTx">
        <pc:chgData name="Obiden, Damon (DHHS)" userId="5550e9ec-1fdd-4fc5-a9de-0435262b1e67" providerId="ADAL" clId="{1D33DBC2-8D66-49ED-A83C-4AFF2CE87A1A}" dt="2025-10-04T17:15:53.358" v="12354" actId="2696"/>
        <pc:sldMkLst>
          <pc:docMk/>
          <pc:sldMk cId="344409751" sldId="341"/>
        </pc:sldMkLst>
      </pc:sldChg>
      <pc:sldChg chg="modSp add mod modNotesTx">
        <pc:chgData name="Obiden, Damon (DHHS)" userId="5550e9ec-1fdd-4fc5-a9de-0435262b1e67" providerId="ADAL" clId="{1D33DBC2-8D66-49ED-A83C-4AFF2CE87A1A}" dt="2025-10-04T15:51:49.170" v="12232" actId="113"/>
        <pc:sldMkLst>
          <pc:docMk/>
          <pc:sldMk cId="2495185210" sldId="342"/>
        </pc:sldMkLst>
        <pc:spChg chg="mod">
          <ac:chgData name="Obiden, Damon (DHHS)" userId="5550e9ec-1fdd-4fc5-a9de-0435262b1e67" providerId="ADAL" clId="{1D33DBC2-8D66-49ED-A83C-4AFF2CE87A1A}" dt="2025-10-04T15:51:49.170" v="12232" actId="113"/>
          <ac:spMkLst>
            <pc:docMk/>
            <pc:sldMk cId="2495185210" sldId="342"/>
            <ac:spMk id="3" creationId="{1B3A90A5-B5B0-4473-31FB-8C87A8870C7D}"/>
          </ac:spMkLst>
        </pc:spChg>
      </pc:sldChg>
      <pc:sldChg chg="modSp add mod ord modAnim modNotesTx">
        <pc:chgData name="Obiden, Damon (DHHS)" userId="5550e9ec-1fdd-4fc5-a9de-0435262b1e67" providerId="ADAL" clId="{1D33DBC2-8D66-49ED-A83C-4AFF2CE87A1A}" dt="2025-10-06T16:09:43.447" v="18103"/>
        <pc:sldMkLst>
          <pc:docMk/>
          <pc:sldMk cId="2796657681" sldId="343"/>
        </pc:sldMkLst>
        <pc:spChg chg="mod">
          <ac:chgData name="Obiden, Damon (DHHS)" userId="5550e9ec-1fdd-4fc5-a9de-0435262b1e67" providerId="ADAL" clId="{1D33DBC2-8D66-49ED-A83C-4AFF2CE87A1A}" dt="2025-10-04T17:12:13.837" v="12326" actId="403"/>
          <ac:spMkLst>
            <pc:docMk/>
            <pc:sldMk cId="2796657681" sldId="343"/>
            <ac:spMk id="3" creationId="{54BAC541-F6CE-F24D-17CD-38959B13E957}"/>
          </ac:spMkLst>
        </pc:spChg>
      </pc:sldChg>
      <pc:sldChg chg="modSp add del mod ord">
        <pc:chgData name="Obiden, Damon (DHHS)" userId="5550e9ec-1fdd-4fc5-a9de-0435262b1e67" providerId="ADAL" clId="{1D33DBC2-8D66-49ED-A83C-4AFF2CE87A1A}" dt="2025-09-16T13:24:37.186" v="2045" actId="2696"/>
        <pc:sldMkLst>
          <pc:docMk/>
          <pc:sldMk cId="2124600981" sldId="344"/>
        </pc:sldMkLst>
      </pc:sldChg>
      <pc:sldChg chg="modSp add mod ord">
        <pc:chgData name="Obiden, Damon (DHHS)" userId="5550e9ec-1fdd-4fc5-a9de-0435262b1e67" providerId="ADAL" clId="{1D33DBC2-8D66-49ED-A83C-4AFF2CE87A1A}" dt="2025-10-04T17:14:51.096" v="12336"/>
        <pc:sldMkLst>
          <pc:docMk/>
          <pc:sldMk cId="2520041977" sldId="345"/>
        </pc:sldMkLst>
        <pc:spChg chg="mod">
          <ac:chgData name="Obiden, Damon (DHHS)" userId="5550e9ec-1fdd-4fc5-a9de-0435262b1e67" providerId="ADAL" clId="{1D33DBC2-8D66-49ED-A83C-4AFF2CE87A1A}" dt="2025-09-16T13:21:10.481" v="1995" actId="404"/>
          <ac:spMkLst>
            <pc:docMk/>
            <pc:sldMk cId="2520041977" sldId="345"/>
            <ac:spMk id="3" creationId="{9C4A0BD9-2AE5-E66E-C8A2-44DA990E17CC}"/>
          </ac:spMkLst>
        </pc:spChg>
      </pc:sldChg>
      <pc:sldChg chg="modSp add mod modNotesTx">
        <pc:chgData name="Obiden, Damon (DHHS)" userId="5550e9ec-1fdd-4fc5-a9de-0435262b1e67" providerId="ADAL" clId="{1D33DBC2-8D66-49ED-A83C-4AFF2CE87A1A}" dt="2025-09-17T12:41:19.765" v="6366" actId="20577"/>
        <pc:sldMkLst>
          <pc:docMk/>
          <pc:sldMk cId="575613299" sldId="346"/>
        </pc:sldMkLst>
        <pc:spChg chg="mod">
          <ac:chgData name="Obiden, Damon (DHHS)" userId="5550e9ec-1fdd-4fc5-a9de-0435262b1e67" providerId="ADAL" clId="{1D33DBC2-8D66-49ED-A83C-4AFF2CE87A1A}" dt="2025-09-16T17:09:12.465" v="6010" actId="20577"/>
          <ac:spMkLst>
            <pc:docMk/>
            <pc:sldMk cId="575613299" sldId="346"/>
            <ac:spMk id="3" creationId="{A0D9E5B5-CC7A-F351-46A0-A976CD608D53}"/>
          </ac:spMkLst>
        </pc:spChg>
      </pc:sldChg>
      <pc:sldChg chg="modSp add mod">
        <pc:chgData name="Obiden, Damon (DHHS)" userId="5550e9ec-1fdd-4fc5-a9de-0435262b1e67" providerId="ADAL" clId="{1D33DBC2-8D66-49ED-A83C-4AFF2CE87A1A}" dt="2025-09-16T13:51:49.882" v="3217" actId="403"/>
        <pc:sldMkLst>
          <pc:docMk/>
          <pc:sldMk cId="1092217060" sldId="347"/>
        </pc:sldMkLst>
        <pc:spChg chg="mod">
          <ac:chgData name="Obiden, Damon (DHHS)" userId="5550e9ec-1fdd-4fc5-a9de-0435262b1e67" providerId="ADAL" clId="{1D33DBC2-8D66-49ED-A83C-4AFF2CE87A1A}" dt="2025-09-16T13:23:24.037" v="2038" actId="313"/>
          <ac:spMkLst>
            <pc:docMk/>
            <pc:sldMk cId="1092217060" sldId="347"/>
            <ac:spMk id="2" creationId="{5C71D5D3-48F8-DDCD-6F6A-5B00092521D2}"/>
          </ac:spMkLst>
        </pc:spChg>
        <pc:spChg chg="mod">
          <ac:chgData name="Obiden, Damon (DHHS)" userId="5550e9ec-1fdd-4fc5-a9de-0435262b1e67" providerId="ADAL" clId="{1D33DBC2-8D66-49ED-A83C-4AFF2CE87A1A}" dt="2025-09-16T13:51:49.882" v="3217" actId="403"/>
          <ac:spMkLst>
            <pc:docMk/>
            <pc:sldMk cId="1092217060" sldId="347"/>
            <ac:spMk id="3" creationId="{59D75BB8-F0E4-3B26-A8E1-ABF78512C6D2}"/>
          </ac:spMkLst>
        </pc:spChg>
      </pc:sldChg>
      <pc:sldChg chg="modSp add mod modNotesTx">
        <pc:chgData name="Obiden, Damon (DHHS)" userId="5550e9ec-1fdd-4fc5-a9de-0435262b1e67" providerId="ADAL" clId="{1D33DBC2-8D66-49ED-A83C-4AFF2CE87A1A}" dt="2025-10-06T16:14:26.018" v="18105" actId="20577"/>
        <pc:sldMkLst>
          <pc:docMk/>
          <pc:sldMk cId="768500797" sldId="348"/>
        </pc:sldMkLst>
        <pc:spChg chg="mod">
          <ac:chgData name="Obiden, Damon (DHHS)" userId="5550e9ec-1fdd-4fc5-a9de-0435262b1e67" providerId="ADAL" clId="{1D33DBC2-8D66-49ED-A83C-4AFF2CE87A1A}" dt="2025-10-04T17:12:53.408" v="12329" actId="403"/>
          <ac:spMkLst>
            <pc:docMk/>
            <pc:sldMk cId="768500797" sldId="348"/>
            <ac:spMk id="3" creationId="{3AE8314D-7799-3AAF-4650-3F27021A1396}"/>
          </ac:spMkLst>
        </pc:spChg>
      </pc:sldChg>
      <pc:sldChg chg="modSp add mod modNotesTx">
        <pc:chgData name="Obiden, Damon (DHHS)" userId="5550e9ec-1fdd-4fc5-a9de-0435262b1e67" providerId="ADAL" clId="{1D33DBC2-8D66-49ED-A83C-4AFF2CE87A1A}" dt="2025-10-04T17:14:00.574" v="12334" actId="403"/>
        <pc:sldMkLst>
          <pc:docMk/>
          <pc:sldMk cId="1069695016" sldId="349"/>
        </pc:sldMkLst>
        <pc:spChg chg="mod">
          <ac:chgData name="Obiden, Damon (DHHS)" userId="5550e9ec-1fdd-4fc5-a9de-0435262b1e67" providerId="ADAL" clId="{1D33DBC2-8D66-49ED-A83C-4AFF2CE87A1A}" dt="2025-09-16T13:28:12.841" v="2078" actId="20577"/>
          <ac:spMkLst>
            <pc:docMk/>
            <pc:sldMk cId="1069695016" sldId="349"/>
            <ac:spMk id="2" creationId="{6D156B10-8309-4E33-E24A-6ED78F82AA85}"/>
          </ac:spMkLst>
        </pc:spChg>
        <pc:spChg chg="mod">
          <ac:chgData name="Obiden, Damon (DHHS)" userId="5550e9ec-1fdd-4fc5-a9de-0435262b1e67" providerId="ADAL" clId="{1D33DBC2-8D66-49ED-A83C-4AFF2CE87A1A}" dt="2025-10-04T17:14:00.574" v="12334" actId="403"/>
          <ac:spMkLst>
            <pc:docMk/>
            <pc:sldMk cId="1069695016" sldId="349"/>
            <ac:spMk id="3" creationId="{A982B611-E150-AC36-9EAF-4ED310D677A5}"/>
          </ac:spMkLst>
        </pc:spChg>
      </pc:sldChg>
      <pc:sldChg chg="addSp delSp modSp add mod modNotesTx">
        <pc:chgData name="Obiden, Damon (DHHS)" userId="5550e9ec-1fdd-4fc5-a9de-0435262b1e67" providerId="ADAL" clId="{1D33DBC2-8D66-49ED-A83C-4AFF2CE87A1A}" dt="2025-10-06T13:26:06.400" v="16001" actId="113"/>
        <pc:sldMkLst>
          <pc:docMk/>
          <pc:sldMk cId="465274615" sldId="350"/>
        </pc:sldMkLst>
        <pc:spChg chg="mod">
          <ac:chgData name="Obiden, Damon (DHHS)" userId="5550e9ec-1fdd-4fc5-a9de-0435262b1e67" providerId="ADAL" clId="{1D33DBC2-8D66-49ED-A83C-4AFF2CE87A1A}" dt="2025-09-16T15:22:47.378" v="3974" actId="20577"/>
          <ac:spMkLst>
            <pc:docMk/>
            <pc:sldMk cId="465274615" sldId="350"/>
            <ac:spMk id="2" creationId="{0DFB06E3-A089-F530-4CEC-7F27BAD2ABC3}"/>
          </ac:spMkLst>
        </pc:spChg>
        <pc:spChg chg="mod">
          <ac:chgData name="Obiden, Damon (DHHS)" userId="5550e9ec-1fdd-4fc5-a9de-0435262b1e67" providerId="ADAL" clId="{1D33DBC2-8D66-49ED-A83C-4AFF2CE87A1A}" dt="2025-09-16T13:39:19.281" v="3155" actId="6549"/>
          <ac:spMkLst>
            <pc:docMk/>
            <pc:sldMk cId="465274615" sldId="350"/>
            <ac:spMk id="3" creationId="{5749C23D-1AB8-4ACB-F714-5BC178C27934}"/>
          </ac:spMkLst>
        </pc:spChg>
        <pc:graphicFrameChg chg="add mod modGraphic">
          <ac:chgData name="Obiden, Damon (DHHS)" userId="5550e9ec-1fdd-4fc5-a9de-0435262b1e67" providerId="ADAL" clId="{1D33DBC2-8D66-49ED-A83C-4AFF2CE87A1A}" dt="2025-09-16T13:46:23.103" v="3194" actId="12"/>
          <ac:graphicFrameMkLst>
            <pc:docMk/>
            <pc:sldMk cId="465274615" sldId="350"/>
            <ac:graphicFrameMk id="4" creationId="{927F379F-2C85-5C44-AA14-402D90DA6066}"/>
          </ac:graphicFrameMkLst>
        </pc:graphicFrameChg>
      </pc:sldChg>
      <pc:sldChg chg="modSp add mod">
        <pc:chgData name="Obiden, Damon (DHHS)" userId="5550e9ec-1fdd-4fc5-a9de-0435262b1e67" providerId="ADAL" clId="{1D33DBC2-8D66-49ED-A83C-4AFF2CE87A1A}" dt="2025-10-05T19:55:29.150" v="13388" actId="20577"/>
        <pc:sldMkLst>
          <pc:docMk/>
          <pc:sldMk cId="424154156" sldId="351"/>
        </pc:sldMkLst>
        <pc:spChg chg="mod">
          <ac:chgData name="Obiden, Damon (DHHS)" userId="5550e9ec-1fdd-4fc5-a9de-0435262b1e67" providerId="ADAL" clId="{1D33DBC2-8D66-49ED-A83C-4AFF2CE87A1A}" dt="2025-10-05T19:55:29.150" v="13388" actId="20577"/>
          <ac:spMkLst>
            <pc:docMk/>
            <pc:sldMk cId="424154156" sldId="351"/>
            <ac:spMk id="3" creationId="{D5E5E718-4F7E-B9E9-6D74-468CE76548C2}"/>
          </ac:spMkLst>
        </pc:spChg>
      </pc:sldChg>
      <pc:sldChg chg="delSp modSp add mod ord">
        <pc:chgData name="Obiden, Damon (DHHS)" userId="5550e9ec-1fdd-4fc5-a9de-0435262b1e67" providerId="ADAL" clId="{1D33DBC2-8D66-49ED-A83C-4AFF2CE87A1A}" dt="2025-10-06T15:44:09.683" v="17987"/>
        <pc:sldMkLst>
          <pc:docMk/>
          <pc:sldMk cId="2353243906" sldId="352"/>
        </pc:sldMkLst>
        <pc:spChg chg="mod">
          <ac:chgData name="Obiden, Damon (DHHS)" userId="5550e9ec-1fdd-4fc5-a9de-0435262b1e67" providerId="ADAL" clId="{1D33DBC2-8D66-49ED-A83C-4AFF2CE87A1A}" dt="2025-09-16T14:21:43.112" v="3311" actId="403"/>
          <ac:spMkLst>
            <pc:docMk/>
            <pc:sldMk cId="2353243906" sldId="352"/>
            <ac:spMk id="4" creationId="{DE1E1418-F55F-051C-BD13-55B340C86A36}"/>
          </ac:spMkLst>
        </pc:spChg>
      </pc:sldChg>
      <pc:sldChg chg="modSp new del mod modNotesTx">
        <pc:chgData name="Obiden, Damon (DHHS)" userId="5550e9ec-1fdd-4fc5-a9de-0435262b1e67" providerId="ADAL" clId="{1D33DBC2-8D66-49ED-A83C-4AFF2CE87A1A}" dt="2025-10-04T18:55:22.937" v="13183" actId="2696"/>
        <pc:sldMkLst>
          <pc:docMk/>
          <pc:sldMk cId="969127583" sldId="353"/>
        </pc:sldMkLst>
      </pc:sldChg>
      <pc:sldChg chg="addSp delSp modSp add mod modNotesTx">
        <pc:chgData name="Obiden, Damon (DHHS)" userId="5550e9ec-1fdd-4fc5-a9de-0435262b1e67" providerId="ADAL" clId="{1D33DBC2-8D66-49ED-A83C-4AFF2CE87A1A}" dt="2025-10-06T14:11:19.544" v="17479" actId="20577"/>
        <pc:sldMkLst>
          <pc:docMk/>
          <pc:sldMk cId="2222639779" sldId="354"/>
        </pc:sldMkLst>
        <pc:spChg chg="mod">
          <ac:chgData name="Obiden, Damon (DHHS)" userId="5550e9ec-1fdd-4fc5-a9de-0435262b1e67" providerId="ADAL" clId="{1D33DBC2-8D66-49ED-A83C-4AFF2CE87A1A}" dt="2025-09-16T14:33:21.133" v="3771" actId="20577"/>
          <ac:spMkLst>
            <pc:docMk/>
            <pc:sldMk cId="2222639779" sldId="354"/>
            <ac:spMk id="2" creationId="{3D87D59B-CD1D-39A5-25F4-74A9E69D33B9}"/>
          </ac:spMkLst>
        </pc:spChg>
        <pc:picChg chg="add mod">
          <ac:chgData name="Obiden, Damon (DHHS)" userId="5550e9ec-1fdd-4fc5-a9de-0435262b1e67" providerId="ADAL" clId="{1D33DBC2-8D66-49ED-A83C-4AFF2CE87A1A}" dt="2025-10-06T12:53:59.971" v="14547" actId="962"/>
          <ac:picMkLst>
            <pc:docMk/>
            <pc:sldMk cId="2222639779" sldId="354"/>
            <ac:picMk id="4" creationId="{44DD6341-F6D0-3DFE-D34C-7753A60ADB5A}"/>
          </ac:picMkLst>
        </pc:picChg>
      </pc:sldChg>
      <pc:sldChg chg="modSp add mod modNotesTx">
        <pc:chgData name="Obiden, Damon (DHHS)" userId="5550e9ec-1fdd-4fc5-a9de-0435262b1e67" providerId="ADAL" clId="{1D33DBC2-8D66-49ED-A83C-4AFF2CE87A1A}" dt="2025-09-22T19:27:51.921" v="6702" actId="20577"/>
        <pc:sldMkLst>
          <pc:docMk/>
          <pc:sldMk cId="218259614" sldId="355"/>
        </pc:sldMkLst>
        <pc:spChg chg="mod">
          <ac:chgData name="Obiden, Damon (DHHS)" userId="5550e9ec-1fdd-4fc5-a9de-0435262b1e67" providerId="ADAL" clId="{1D33DBC2-8D66-49ED-A83C-4AFF2CE87A1A}" dt="2025-09-16T15:21:47.565" v="3959" actId="20577"/>
          <ac:spMkLst>
            <pc:docMk/>
            <pc:sldMk cId="218259614" sldId="355"/>
            <ac:spMk id="2" creationId="{1ADC2F56-7681-270C-943D-DB4C193D44FD}"/>
          </ac:spMkLst>
        </pc:spChg>
        <pc:graphicFrameChg chg="mod modGraphic">
          <ac:chgData name="Obiden, Damon (DHHS)" userId="5550e9ec-1fdd-4fc5-a9de-0435262b1e67" providerId="ADAL" clId="{1D33DBC2-8D66-49ED-A83C-4AFF2CE87A1A}" dt="2025-09-16T16:35:01.898" v="5481"/>
          <ac:graphicFrameMkLst>
            <pc:docMk/>
            <pc:sldMk cId="218259614" sldId="355"/>
            <ac:graphicFrameMk id="4" creationId="{043EADB7-D784-766B-A661-A6B2DC9F35F3}"/>
          </ac:graphicFrameMkLst>
        </pc:graphicFrameChg>
      </pc:sldChg>
      <pc:sldChg chg="modSp add mod modAnim modNotesTx">
        <pc:chgData name="Obiden, Damon (DHHS)" userId="5550e9ec-1fdd-4fc5-a9de-0435262b1e67" providerId="ADAL" clId="{1D33DBC2-8D66-49ED-A83C-4AFF2CE87A1A}" dt="2025-09-17T12:45:02.769" v="6464" actId="6549"/>
        <pc:sldMkLst>
          <pc:docMk/>
          <pc:sldMk cId="3967666826" sldId="356"/>
        </pc:sldMkLst>
        <pc:spChg chg="mod">
          <ac:chgData name="Obiden, Damon (DHHS)" userId="5550e9ec-1fdd-4fc5-a9de-0435262b1e67" providerId="ADAL" clId="{1D33DBC2-8D66-49ED-A83C-4AFF2CE87A1A}" dt="2025-09-16T17:23:24.426" v="6289" actId="20577"/>
          <ac:spMkLst>
            <pc:docMk/>
            <pc:sldMk cId="3967666826" sldId="356"/>
            <ac:spMk id="2" creationId="{DD37FEB0-BE0C-64B0-B177-1ABB78581576}"/>
          </ac:spMkLst>
        </pc:spChg>
        <pc:graphicFrameChg chg="mod modGraphic">
          <ac:chgData name="Obiden, Damon (DHHS)" userId="5550e9ec-1fdd-4fc5-a9de-0435262b1e67" providerId="ADAL" clId="{1D33DBC2-8D66-49ED-A83C-4AFF2CE87A1A}" dt="2025-09-17T12:44:29.365" v="6461" actId="113"/>
          <ac:graphicFrameMkLst>
            <pc:docMk/>
            <pc:sldMk cId="3967666826" sldId="356"/>
            <ac:graphicFrameMk id="4" creationId="{6013DC47-FC2B-1F34-3EF4-FB39F3BB75E3}"/>
          </ac:graphicFrameMkLst>
        </pc:graphicFrameChg>
      </pc:sldChg>
      <pc:sldChg chg="addSp delSp modSp new mod ord delAnim modAnim modNotesTx">
        <pc:chgData name="Obiden, Damon (DHHS)" userId="5550e9ec-1fdd-4fc5-a9de-0435262b1e67" providerId="ADAL" clId="{1D33DBC2-8D66-49ED-A83C-4AFF2CE87A1A}" dt="2025-10-06T17:36:36.736" v="18970"/>
        <pc:sldMkLst>
          <pc:docMk/>
          <pc:sldMk cId="480340276" sldId="357"/>
        </pc:sldMkLst>
        <pc:spChg chg="mod">
          <ac:chgData name="Obiden, Damon (DHHS)" userId="5550e9ec-1fdd-4fc5-a9de-0435262b1e67" providerId="ADAL" clId="{1D33DBC2-8D66-49ED-A83C-4AFF2CE87A1A}" dt="2025-10-05T19:47:43.670" v="13321" actId="1076"/>
          <ac:spMkLst>
            <pc:docMk/>
            <pc:sldMk cId="480340276" sldId="357"/>
            <ac:spMk id="2" creationId="{02087727-E625-EA20-52CA-3E5FE1204028}"/>
          </ac:spMkLst>
        </pc:spChg>
        <pc:spChg chg="mod">
          <ac:chgData name="Obiden, Damon (DHHS)" userId="5550e9ec-1fdd-4fc5-a9de-0435262b1e67" providerId="ADAL" clId="{1D33DBC2-8D66-49ED-A83C-4AFF2CE87A1A}" dt="2025-10-06T16:06:40.958" v="18042" actId="1076"/>
          <ac:spMkLst>
            <pc:docMk/>
            <pc:sldMk cId="480340276" sldId="357"/>
            <ac:spMk id="3" creationId="{CF2390DC-F6A7-4A6E-6E33-1B39122B17DA}"/>
          </ac:spMkLst>
        </pc:spChg>
        <pc:spChg chg="add mod">
          <ac:chgData name="Obiden, Damon (DHHS)" userId="5550e9ec-1fdd-4fc5-a9de-0435262b1e67" providerId="ADAL" clId="{1D33DBC2-8D66-49ED-A83C-4AFF2CE87A1A}" dt="2025-10-06T17:36:24.115" v="18969" actId="1076"/>
          <ac:spMkLst>
            <pc:docMk/>
            <pc:sldMk cId="480340276" sldId="357"/>
            <ac:spMk id="4" creationId="{100D1A8F-F5E0-D62C-CDF9-157B7BDF4E9F}"/>
          </ac:spMkLst>
        </pc:spChg>
        <pc:spChg chg="add del mod">
          <ac:chgData name="Obiden, Damon (DHHS)" userId="5550e9ec-1fdd-4fc5-a9de-0435262b1e67" providerId="ADAL" clId="{1D33DBC2-8D66-49ED-A83C-4AFF2CE87A1A}" dt="2025-10-06T16:06:26.049" v="18041" actId="478"/>
          <ac:spMkLst>
            <pc:docMk/>
            <pc:sldMk cId="480340276" sldId="357"/>
            <ac:spMk id="5" creationId="{2A2B7021-2B0B-DDEC-C836-0F8568609F34}"/>
          </ac:spMkLst>
        </pc:spChg>
        <pc:picChg chg="add mod modCrop">
          <ac:chgData name="Obiden, Damon (DHHS)" userId="5550e9ec-1fdd-4fc5-a9de-0435262b1e67" providerId="ADAL" clId="{1D33DBC2-8D66-49ED-A83C-4AFF2CE87A1A}" dt="2025-10-03T15:39:44.323" v="10399" actId="14100"/>
          <ac:picMkLst>
            <pc:docMk/>
            <pc:sldMk cId="480340276" sldId="357"/>
            <ac:picMk id="10" creationId="{34B50C94-286E-68B7-FBF3-C96C571B7447}"/>
          </ac:picMkLst>
        </pc:picChg>
      </pc:sldChg>
      <pc:sldChg chg="new del">
        <pc:chgData name="Obiden, Damon (DHHS)" userId="5550e9ec-1fdd-4fc5-a9de-0435262b1e67" providerId="ADAL" clId="{1D33DBC2-8D66-49ED-A83C-4AFF2CE87A1A}" dt="2025-09-16T15:54:12.759" v="3977" actId="2696"/>
        <pc:sldMkLst>
          <pc:docMk/>
          <pc:sldMk cId="1369974278" sldId="357"/>
        </pc:sldMkLst>
      </pc:sldChg>
      <pc:sldChg chg="modSp new mod modNotesTx">
        <pc:chgData name="Obiden, Damon (DHHS)" userId="5550e9ec-1fdd-4fc5-a9de-0435262b1e67" providerId="ADAL" clId="{1D33DBC2-8D66-49ED-A83C-4AFF2CE87A1A}" dt="2025-09-17T12:44:11.177" v="6459" actId="113"/>
        <pc:sldMkLst>
          <pc:docMk/>
          <pc:sldMk cId="375225000" sldId="358"/>
        </pc:sldMkLst>
        <pc:spChg chg="mod">
          <ac:chgData name="Obiden, Damon (DHHS)" userId="5550e9ec-1fdd-4fc5-a9de-0435262b1e67" providerId="ADAL" clId="{1D33DBC2-8D66-49ED-A83C-4AFF2CE87A1A}" dt="2025-09-17T12:43:27.265" v="6434" actId="14100"/>
          <ac:spMkLst>
            <pc:docMk/>
            <pc:sldMk cId="375225000" sldId="358"/>
            <ac:spMk id="2" creationId="{9F336AE2-5417-E62E-9D4D-E217AFE153CB}"/>
          </ac:spMkLst>
        </pc:spChg>
        <pc:spChg chg="mod">
          <ac:chgData name="Obiden, Damon (DHHS)" userId="5550e9ec-1fdd-4fc5-a9de-0435262b1e67" providerId="ADAL" clId="{1D33DBC2-8D66-49ED-A83C-4AFF2CE87A1A}" dt="2025-09-17T12:44:11.177" v="6459" actId="113"/>
          <ac:spMkLst>
            <pc:docMk/>
            <pc:sldMk cId="375225000" sldId="358"/>
            <ac:spMk id="3" creationId="{09E08FBA-F407-E26C-40F1-E5056BB9E891}"/>
          </ac:spMkLst>
        </pc:spChg>
      </pc:sldChg>
      <pc:sldChg chg="addSp modSp new del mod ord modShow">
        <pc:chgData name="Obiden, Damon (DHHS)" userId="5550e9ec-1fdd-4fc5-a9de-0435262b1e67" providerId="ADAL" clId="{1D33DBC2-8D66-49ED-A83C-4AFF2CE87A1A}" dt="2025-10-06T16:00:47.461" v="17988" actId="2696"/>
        <pc:sldMkLst>
          <pc:docMk/>
          <pc:sldMk cId="3287687617" sldId="359"/>
        </pc:sldMkLst>
      </pc:sldChg>
      <pc:sldChg chg="addSp modSp new mod ord modNotesTx">
        <pc:chgData name="Obiden, Damon (DHHS)" userId="5550e9ec-1fdd-4fc5-a9de-0435262b1e67" providerId="ADAL" clId="{1D33DBC2-8D66-49ED-A83C-4AFF2CE87A1A}" dt="2025-10-06T12:52:24.926" v="14197" actId="962"/>
        <pc:sldMkLst>
          <pc:docMk/>
          <pc:sldMk cId="195372583" sldId="360"/>
        </pc:sldMkLst>
        <pc:picChg chg="add mod">
          <ac:chgData name="Obiden, Damon (DHHS)" userId="5550e9ec-1fdd-4fc5-a9de-0435262b1e67" providerId="ADAL" clId="{1D33DBC2-8D66-49ED-A83C-4AFF2CE87A1A}" dt="2025-10-06T12:52:24.926" v="14197" actId="962"/>
          <ac:picMkLst>
            <pc:docMk/>
            <pc:sldMk cId="195372583" sldId="360"/>
            <ac:picMk id="5" creationId="{5956FAF5-3B84-8540-408B-5576513F47E9}"/>
          </ac:picMkLst>
        </pc:picChg>
      </pc:sldChg>
      <pc:sldChg chg="modSp new del mod">
        <pc:chgData name="Obiden, Damon (DHHS)" userId="5550e9ec-1fdd-4fc5-a9de-0435262b1e67" providerId="ADAL" clId="{1D33DBC2-8D66-49ED-A83C-4AFF2CE87A1A}" dt="2025-09-24T12:11:04.052" v="7752" actId="2696"/>
        <pc:sldMkLst>
          <pc:docMk/>
          <pc:sldMk cId="4006374735" sldId="361"/>
        </pc:sldMkLst>
      </pc:sldChg>
      <pc:sldChg chg="modSp new mod ord modAnim modNotesTx">
        <pc:chgData name="Obiden, Damon (DHHS)" userId="5550e9ec-1fdd-4fc5-a9de-0435262b1e67" providerId="ADAL" clId="{1D33DBC2-8D66-49ED-A83C-4AFF2CE87A1A}" dt="2025-10-06T15:41:46.415" v="17961" actId="20577"/>
        <pc:sldMkLst>
          <pc:docMk/>
          <pc:sldMk cId="1390786985" sldId="362"/>
        </pc:sldMkLst>
        <pc:spChg chg="mod">
          <ac:chgData name="Obiden, Damon (DHHS)" userId="5550e9ec-1fdd-4fc5-a9de-0435262b1e67" providerId="ADAL" clId="{1D33DBC2-8D66-49ED-A83C-4AFF2CE87A1A}" dt="2025-09-23T12:52:24.240" v="6869" actId="1076"/>
          <ac:spMkLst>
            <pc:docMk/>
            <pc:sldMk cId="1390786985" sldId="362"/>
            <ac:spMk id="2" creationId="{C637528B-02EF-CE1B-EE45-0A13B4FDA402}"/>
          </ac:spMkLst>
        </pc:spChg>
        <pc:spChg chg="mod">
          <ac:chgData name="Obiden, Damon (DHHS)" userId="5550e9ec-1fdd-4fc5-a9de-0435262b1e67" providerId="ADAL" clId="{1D33DBC2-8D66-49ED-A83C-4AFF2CE87A1A}" dt="2025-10-06T15:41:46.415" v="17961" actId="20577"/>
          <ac:spMkLst>
            <pc:docMk/>
            <pc:sldMk cId="1390786985" sldId="362"/>
            <ac:spMk id="3" creationId="{5F01F6FD-9162-7BC9-A38A-B8FAEE6B8EE5}"/>
          </ac:spMkLst>
        </pc:spChg>
      </pc:sldChg>
      <pc:sldChg chg="addSp delSp modSp add del mod">
        <pc:chgData name="Obiden, Damon (DHHS)" userId="5550e9ec-1fdd-4fc5-a9de-0435262b1e67" providerId="ADAL" clId="{1D33DBC2-8D66-49ED-A83C-4AFF2CE87A1A}" dt="2025-10-06T17:13:24.652" v="18895" actId="2696"/>
        <pc:sldMkLst>
          <pc:docMk/>
          <pc:sldMk cId="819129440" sldId="363"/>
        </pc:sldMkLst>
        <pc:picChg chg="add mod">
          <ac:chgData name="Obiden, Damon (DHHS)" userId="5550e9ec-1fdd-4fc5-a9de-0435262b1e67" providerId="ADAL" clId="{1D33DBC2-8D66-49ED-A83C-4AFF2CE87A1A}" dt="2025-10-06T12:59:39.643" v="15619" actId="962"/>
          <ac:picMkLst>
            <pc:docMk/>
            <pc:sldMk cId="819129440" sldId="363"/>
            <ac:picMk id="9" creationId="{4B10443E-9AFF-123F-9315-5E514437DD85}"/>
          </ac:picMkLst>
        </pc:picChg>
      </pc:sldChg>
      <pc:sldChg chg="new del">
        <pc:chgData name="Obiden, Damon (DHHS)" userId="5550e9ec-1fdd-4fc5-a9de-0435262b1e67" providerId="ADAL" clId="{1D33DBC2-8D66-49ED-A83C-4AFF2CE87A1A}" dt="2025-09-24T12:07:45.091" v="7735" actId="2696"/>
        <pc:sldMkLst>
          <pc:docMk/>
          <pc:sldMk cId="1569377222" sldId="363"/>
        </pc:sldMkLst>
      </pc:sldChg>
      <pc:sldChg chg="addSp delSp modSp add mod ord modClrScheme modAnim chgLayout">
        <pc:chgData name="Obiden, Damon (DHHS)" userId="5550e9ec-1fdd-4fc5-a9de-0435262b1e67" providerId="ADAL" clId="{1D33DBC2-8D66-49ED-A83C-4AFF2CE87A1A}" dt="2025-10-06T12:52:57.413" v="14343" actId="962"/>
        <pc:sldMkLst>
          <pc:docMk/>
          <pc:sldMk cId="3537291573" sldId="364"/>
        </pc:sldMkLst>
        <pc:picChg chg="add mod">
          <ac:chgData name="Obiden, Damon (DHHS)" userId="5550e9ec-1fdd-4fc5-a9de-0435262b1e67" providerId="ADAL" clId="{1D33DBC2-8D66-49ED-A83C-4AFF2CE87A1A}" dt="2025-10-06T12:52:57.413" v="14343" actId="962"/>
          <ac:picMkLst>
            <pc:docMk/>
            <pc:sldMk cId="3537291573" sldId="364"/>
            <ac:picMk id="7" creationId="{159D1F80-E8B9-9948-6CCE-1DEBDFD5F162}"/>
          </ac:picMkLst>
        </pc:picChg>
        <pc:picChg chg="add mod">
          <ac:chgData name="Obiden, Damon (DHHS)" userId="5550e9ec-1fdd-4fc5-a9de-0435262b1e67" providerId="ADAL" clId="{1D33DBC2-8D66-49ED-A83C-4AFF2CE87A1A}" dt="2025-09-24T12:14:31.222" v="7771" actId="1076"/>
          <ac:picMkLst>
            <pc:docMk/>
            <pc:sldMk cId="3537291573" sldId="364"/>
            <ac:picMk id="11" creationId="{D9FDAADD-CED2-8102-0FE3-1A31FF93E48D}"/>
          </ac:picMkLst>
        </pc:picChg>
      </pc:sldChg>
      <pc:sldChg chg="add del ord">
        <pc:chgData name="Obiden, Damon (DHHS)" userId="5550e9ec-1fdd-4fc5-a9de-0435262b1e67" providerId="ADAL" clId="{1D33DBC2-8D66-49ED-A83C-4AFF2CE87A1A}" dt="2025-09-24T12:14:35.580" v="7772" actId="2696"/>
        <pc:sldMkLst>
          <pc:docMk/>
          <pc:sldMk cId="298723206" sldId="365"/>
        </pc:sldMkLst>
      </pc:sldChg>
      <pc:sldChg chg="addSp delSp modSp add mod ord modNotesTx">
        <pc:chgData name="Obiden, Damon (DHHS)" userId="5550e9ec-1fdd-4fc5-a9de-0435262b1e67" providerId="ADAL" clId="{1D33DBC2-8D66-49ED-A83C-4AFF2CE87A1A}" dt="2025-10-06T15:35:33.110" v="17925" actId="6549"/>
        <pc:sldMkLst>
          <pc:docMk/>
          <pc:sldMk cId="670723742" sldId="365"/>
        </pc:sldMkLst>
        <pc:spChg chg="mod">
          <ac:chgData name="Obiden, Damon (DHHS)" userId="5550e9ec-1fdd-4fc5-a9de-0435262b1e67" providerId="ADAL" clId="{1D33DBC2-8D66-49ED-A83C-4AFF2CE87A1A}" dt="2025-10-05T19:48:02.312" v="13323" actId="1076"/>
          <ac:spMkLst>
            <pc:docMk/>
            <pc:sldMk cId="670723742" sldId="365"/>
            <ac:spMk id="2" creationId="{857E713D-61AD-A5DF-A78E-CBF92C520676}"/>
          </ac:spMkLst>
        </pc:spChg>
        <pc:picChg chg="add mod">
          <ac:chgData name="Obiden, Damon (DHHS)" userId="5550e9ec-1fdd-4fc5-a9de-0435262b1e67" providerId="ADAL" clId="{1D33DBC2-8D66-49ED-A83C-4AFF2CE87A1A}" dt="2025-10-03T15:34:18.373" v="9986" actId="14100"/>
          <ac:picMkLst>
            <pc:docMk/>
            <pc:sldMk cId="670723742" sldId="365"/>
            <ac:picMk id="5" creationId="{993860EE-3A7C-D421-7E2E-EBEF818C0869}"/>
          </ac:picMkLst>
        </pc:picChg>
      </pc:sldChg>
      <pc:sldChg chg="addSp delSp modSp add mod ord modAnim modNotesTx">
        <pc:chgData name="Obiden, Damon (DHHS)" userId="5550e9ec-1fdd-4fc5-a9de-0435262b1e67" providerId="ADAL" clId="{1D33DBC2-8D66-49ED-A83C-4AFF2CE87A1A}" dt="2025-10-06T16:08:48.828" v="18101" actId="5793"/>
        <pc:sldMkLst>
          <pc:docMk/>
          <pc:sldMk cId="1080384753" sldId="366"/>
        </pc:sldMkLst>
        <pc:spChg chg="mod">
          <ac:chgData name="Obiden, Damon (DHHS)" userId="5550e9ec-1fdd-4fc5-a9de-0435262b1e67" providerId="ADAL" clId="{1D33DBC2-8D66-49ED-A83C-4AFF2CE87A1A}" dt="2025-10-06T16:08:48.828" v="18101" actId="5793"/>
          <ac:spMkLst>
            <pc:docMk/>
            <pc:sldMk cId="1080384753" sldId="366"/>
            <ac:spMk id="3" creationId="{AE0D7E6C-3F7B-AC41-A16B-10245E669555}"/>
          </ac:spMkLst>
        </pc:spChg>
        <pc:picChg chg="add mod">
          <ac:chgData name="Obiden, Damon (DHHS)" userId="5550e9ec-1fdd-4fc5-a9de-0435262b1e67" providerId="ADAL" clId="{1D33DBC2-8D66-49ED-A83C-4AFF2CE87A1A}" dt="2025-10-06T12:51:40.981" v="13997" actId="962"/>
          <ac:picMkLst>
            <pc:docMk/>
            <pc:sldMk cId="1080384753" sldId="366"/>
            <ac:picMk id="4" creationId="{264A667B-93DF-9EC4-4614-741232772958}"/>
          </ac:picMkLst>
        </pc:picChg>
      </pc:sldChg>
      <pc:sldChg chg="addSp modSp add mod ord modNotesTx">
        <pc:chgData name="Obiden, Damon (DHHS)" userId="5550e9ec-1fdd-4fc5-a9de-0435262b1e67" providerId="ADAL" clId="{1D33DBC2-8D66-49ED-A83C-4AFF2CE87A1A}" dt="2025-10-06T12:55:23.101" v="14823" actId="962"/>
        <pc:sldMkLst>
          <pc:docMk/>
          <pc:sldMk cId="1625673314" sldId="367"/>
        </pc:sldMkLst>
        <pc:spChg chg="mod">
          <ac:chgData name="Obiden, Damon (DHHS)" userId="5550e9ec-1fdd-4fc5-a9de-0435262b1e67" providerId="ADAL" clId="{1D33DBC2-8D66-49ED-A83C-4AFF2CE87A1A}" dt="2025-10-04T17:17:33.307" v="12374" actId="20577"/>
          <ac:spMkLst>
            <pc:docMk/>
            <pc:sldMk cId="1625673314" sldId="367"/>
            <ac:spMk id="2" creationId="{297447B8-4E82-FDDA-9CF2-2D3E3667E4DB}"/>
          </ac:spMkLst>
        </pc:spChg>
        <pc:spChg chg="add mod">
          <ac:chgData name="Obiden, Damon (DHHS)" userId="5550e9ec-1fdd-4fc5-a9de-0435262b1e67" providerId="ADAL" clId="{1D33DBC2-8D66-49ED-A83C-4AFF2CE87A1A}" dt="2025-10-06T12:55:23.101" v="14823" actId="962"/>
          <ac:spMkLst>
            <pc:docMk/>
            <pc:sldMk cId="1625673314" sldId="367"/>
            <ac:spMk id="3" creationId="{EE0684CE-1D23-E989-410D-8FD7B4EAE782}"/>
          </ac:spMkLst>
        </pc:spChg>
        <pc:picChg chg="mod">
          <ac:chgData name="Obiden, Damon (DHHS)" userId="5550e9ec-1fdd-4fc5-a9de-0435262b1e67" providerId="ADAL" clId="{1D33DBC2-8D66-49ED-A83C-4AFF2CE87A1A}" dt="2025-10-04T17:18:06.014" v="12378" actId="1076"/>
          <ac:picMkLst>
            <pc:docMk/>
            <pc:sldMk cId="1625673314" sldId="367"/>
            <ac:picMk id="5" creationId="{8A7015B5-1AC3-7678-A75C-872FC8637754}"/>
          </ac:picMkLst>
        </pc:picChg>
      </pc:sldChg>
      <pc:sldChg chg="add del">
        <pc:chgData name="Obiden, Damon (DHHS)" userId="5550e9ec-1fdd-4fc5-a9de-0435262b1e67" providerId="ADAL" clId="{1D33DBC2-8D66-49ED-A83C-4AFF2CE87A1A}" dt="2025-10-04T15:54:49.166" v="12242" actId="2696"/>
        <pc:sldMkLst>
          <pc:docMk/>
          <pc:sldMk cId="3106896075" sldId="367"/>
        </pc:sldMkLst>
      </pc:sldChg>
      <pc:sldChg chg="modSp add mod modNotesTx">
        <pc:chgData name="Obiden, Damon (DHHS)" userId="5550e9ec-1fdd-4fc5-a9de-0435262b1e67" providerId="ADAL" clId="{1D33DBC2-8D66-49ED-A83C-4AFF2CE87A1A}" dt="2025-10-06T12:55:27.363" v="14825" actId="962"/>
        <pc:sldMkLst>
          <pc:docMk/>
          <pc:sldMk cId="1585683042" sldId="368"/>
        </pc:sldMkLst>
        <pc:spChg chg="mod">
          <ac:chgData name="Obiden, Damon (DHHS)" userId="5550e9ec-1fdd-4fc5-a9de-0435262b1e67" providerId="ADAL" clId="{1D33DBC2-8D66-49ED-A83C-4AFF2CE87A1A}" dt="2025-10-04T18:14:40.745" v="13159" actId="20577"/>
          <ac:spMkLst>
            <pc:docMk/>
            <pc:sldMk cId="1585683042" sldId="368"/>
            <ac:spMk id="3" creationId="{874098EC-79BD-6425-98B6-A41518F9DD80}"/>
          </ac:spMkLst>
        </pc:spChg>
        <pc:picChg chg="mod">
          <ac:chgData name="Obiden, Damon (DHHS)" userId="5550e9ec-1fdd-4fc5-a9de-0435262b1e67" providerId="ADAL" clId="{1D33DBC2-8D66-49ED-A83C-4AFF2CE87A1A}" dt="2025-10-06T12:55:27.363" v="14825" actId="962"/>
          <ac:picMkLst>
            <pc:docMk/>
            <pc:sldMk cId="1585683042" sldId="368"/>
            <ac:picMk id="5" creationId="{39A1B5B3-D4B4-6244-F913-10B6CBBF5046}"/>
          </ac:picMkLst>
        </pc:picChg>
      </pc:sldChg>
      <pc:sldChg chg="modSp add mod modNotesTx">
        <pc:chgData name="Obiden, Damon (DHHS)" userId="5550e9ec-1fdd-4fc5-a9de-0435262b1e67" providerId="ADAL" clId="{1D33DBC2-8D66-49ED-A83C-4AFF2CE87A1A}" dt="2025-10-06T16:43:58.045" v="18894" actId="20577"/>
        <pc:sldMkLst>
          <pc:docMk/>
          <pc:sldMk cId="3857660594" sldId="369"/>
        </pc:sldMkLst>
        <pc:spChg chg="mod">
          <ac:chgData name="Obiden, Damon (DHHS)" userId="5550e9ec-1fdd-4fc5-a9de-0435262b1e67" providerId="ADAL" clId="{1D33DBC2-8D66-49ED-A83C-4AFF2CE87A1A}" dt="2025-10-04T17:28:50.322" v="13121" actId="6549"/>
          <ac:spMkLst>
            <pc:docMk/>
            <pc:sldMk cId="3857660594" sldId="369"/>
            <ac:spMk id="3" creationId="{B53D5E89-5E35-6774-E618-CF8D779A63ED}"/>
          </ac:spMkLst>
        </pc:spChg>
        <pc:picChg chg="mod">
          <ac:chgData name="Obiden, Damon (DHHS)" userId="5550e9ec-1fdd-4fc5-a9de-0435262b1e67" providerId="ADAL" clId="{1D33DBC2-8D66-49ED-A83C-4AFF2CE87A1A}" dt="2025-10-06T12:55:32.591" v="14827" actId="962"/>
          <ac:picMkLst>
            <pc:docMk/>
            <pc:sldMk cId="3857660594" sldId="369"/>
            <ac:picMk id="5" creationId="{64F38D1A-CC70-00CC-3323-A4BC98358808}"/>
          </ac:picMkLst>
        </pc:picChg>
      </pc:sldChg>
      <pc:sldChg chg="addSp delSp modSp add mod">
        <pc:chgData name="Obiden, Damon (DHHS)" userId="5550e9ec-1fdd-4fc5-a9de-0435262b1e67" providerId="ADAL" clId="{1D33DBC2-8D66-49ED-A83C-4AFF2CE87A1A}" dt="2025-10-06T16:07:03.837" v="18048" actId="20577"/>
        <pc:sldMkLst>
          <pc:docMk/>
          <pc:sldMk cId="3537746920" sldId="370"/>
        </pc:sldMkLst>
        <pc:spChg chg="mod">
          <ac:chgData name="Obiden, Damon (DHHS)" userId="5550e9ec-1fdd-4fc5-a9de-0435262b1e67" providerId="ADAL" clId="{1D33DBC2-8D66-49ED-A83C-4AFF2CE87A1A}" dt="2025-10-06T13:17:26.845" v="15902" actId="20577"/>
          <ac:spMkLst>
            <pc:docMk/>
            <pc:sldMk cId="3537746920" sldId="370"/>
            <ac:spMk id="2" creationId="{20718B3F-A1A0-2070-3D15-C397579A801E}"/>
          </ac:spMkLst>
        </pc:spChg>
        <pc:spChg chg="add mod">
          <ac:chgData name="Obiden, Damon (DHHS)" userId="5550e9ec-1fdd-4fc5-a9de-0435262b1e67" providerId="ADAL" clId="{1D33DBC2-8D66-49ED-A83C-4AFF2CE87A1A}" dt="2025-10-06T16:07:03.837" v="18048" actId="20577"/>
          <ac:spMkLst>
            <pc:docMk/>
            <pc:sldMk cId="3537746920" sldId="370"/>
            <ac:spMk id="3" creationId="{116B0007-0C22-2342-37E4-8C17350634E4}"/>
          </ac:spMkLst>
        </pc:spChg>
        <pc:picChg chg="del">
          <ac:chgData name="Obiden, Damon (DHHS)" userId="5550e9ec-1fdd-4fc5-a9de-0435262b1e67" providerId="ADAL" clId="{1D33DBC2-8D66-49ED-A83C-4AFF2CE87A1A}" dt="2025-10-05T19:46:35.677" v="13306" actId="478"/>
          <ac:picMkLst>
            <pc:docMk/>
            <pc:sldMk cId="3537746920" sldId="370"/>
            <ac:picMk id="5" creationId="{11B7C0C7-799E-582B-4EFB-4E1C70477BC1}"/>
          </ac:picMkLst>
        </pc:picChg>
      </pc:sldChg>
      <pc:sldChg chg="addSp delSp modSp add mod">
        <pc:chgData name="Obiden, Damon (DHHS)" userId="5550e9ec-1fdd-4fc5-a9de-0435262b1e67" providerId="ADAL" clId="{1D33DBC2-8D66-49ED-A83C-4AFF2CE87A1A}" dt="2025-10-06T12:49:55.214" v="13759" actId="962"/>
        <pc:sldMkLst>
          <pc:docMk/>
          <pc:sldMk cId="2964737290" sldId="371"/>
        </pc:sldMkLst>
        <pc:spChg chg="mod">
          <ac:chgData name="Obiden, Damon (DHHS)" userId="5550e9ec-1fdd-4fc5-a9de-0435262b1e67" providerId="ADAL" clId="{1D33DBC2-8D66-49ED-A83C-4AFF2CE87A1A}" dt="2025-10-06T12:46:06.586" v="13637" actId="20577"/>
          <ac:spMkLst>
            <pc:docMk/>
            <pc:sldMk cId="2964737290" sldId="371"/>
            <ac:spMk id="2" creationId="{1A9B6526-57C2-8E9B-3821-4B5FA761E09D}"/>
          </ac:spMkLst>
        </pc:spChg>
        <pc:spChg chg="mod">
          <ac:chgData name="Obiden, Damon (DHHS)" userId="5550e9ec-1fdd-4fc5-a9de-0435262b1e67" providerId="ADAL" clId="{1D33DBC2-8D66-49ED-A83C-4AFF2CE87A1A}" dt="2025-10-06T12:48:40.121" v="13646" actId="20577"/>
          <ac:spMkLst>
            <pc:docMk/>
            <pc:sldMk cId="2964737290" sldId="371"/>
            <ac:spMk id="3" creationId="{B1D3FC3F-64D5-05FA-7DA4-F5D1537F1933}"/>
          </ac:spMkLst>
        </pc:spChg>
        <pc:picChg chg="del">
          <ac:chgData name="Obiden, Damon (DHHS)" userId="5550e9ec-1fdd-4fc5-a9de-0435262b1e67" providerId="ADAL" clId="{1D33DBC2-8D66-49ED-A83C-4AFF2CE87A1A}" dt="2025-10-06T12:45:51.478" v="13631" actId="478"/>
          <ac:picMkLst>
            <pc:docMk/>
            <pc:sldMk cId="2964737290" sldId="371"/>
            <ac:picMk id="5" creationId="{F8ED159A-E5B9-7258-4CA6-3165A23AB0F9}"/>
          </ac:picMkLst>
        </pc:picChg>
        <pc:picChg chg="add mod">
          <ac:chgData name="Obiden, Damon (DHHS)" userId="5550e9ec-1fdd-4fc5-a9de-0435262b1e67" providerId="ADAL" clId="{1D33DBC2-8D66-49ED-A83C-4AFF2CE87A1A}" dt="2025-10-06T12:49:55.214" v="13759" actId="962"/>
          <ac:picMkLst>
            <pc:docMk/>
            <pc:sldMk cId="2964737290" sldId="371"/>
            <ac:picMk id="6" creationId="{15733A7D-D8A2-229C-6D3E-1E5165D5DF5F}"/>
          </ac:picMkLst>
        </pc:picChg>
      </pc:sldChg>
      <pc:sldChg chg="modSp new mod modNotesTx">
        <pc:chgData name="Obiden, Damon (DHHS)" userId="5550e9ec-1fdd-4fc5-a9de-0435262b1e67" providerId="ADAL" clId="{1D33DBC2-8D66-49ED-A83C-4AFF2CE87A1A}" dt="2025-10-06T16:42:10.005" v="18871" actId="20577"/>
        <pc:sldMkLst>
          <pc:docMk/>
          <pc:sldMk cId="2585888179" sldId="372"/>
        </pc:sldMkLst>
        <pc:spChg chg="mod">
          <ac:chgData name="Obiden, Damon (DHHS)" userId="5550e9ec-1fdd-4fc5-a9de-0435262b1e67" providerId="ADAL" clId="{1D33DBC2-8D66-49ED-A83C-4AFF2CE87A1A}" dt="2025-10-06T16:27:08.627" v="18459" actId="1076"/>
          <ac:spMkLst>
            <pc:docMk/>
            <pc:sldMk cId="2585888179" sldId="372"/>
            <ac:spMk id="2" creationId="{1E0AA598-866B-74CA-8744-2AD00C916305}"/>
          </ac:spMkLst>
        </pc:spChg>
        <pc:spChg chg="mod">
          <ac:chgData name="Obiden, Damon (DHHS)" userId="5550e9ec-1fdd-4fc5-a9de-0435262b1e67" providerId="ADAL" clId="{1D33DBC2-8D66-49ED-A83C-4AFF2CE87A1A}" dt="2025-10-06T16:42:10.005" v="18871" actId="20577"/>
          <ac:spMkLst>
            <pc:docMk/>
            <pc:sldMk cId="2585888179" sldId="372"/>
            <ac:spMk id="3" creationId="{3669DE6E-8E38-2A8C-773C-30C9A3CB5D8B}"/>
          </ac:spMkLst>
        </pc:spChg>
      </pc:sldChg>
      <pc:sldMasterChg chg="modSldLayout">
        <pc:chgData name="Obiden, Damon (DHHS)" userId="5550e9ec-1fdd-4fc5-a9de-0435262b1e67" providerId="ADAL" clId="{1D33DBC2-8D66-49ED-A83C-4AFF2CE87A1A}" dt="2025-09-09T13:41:10.546" v="1255"/>
        <pc:sldMasterMkLst>
          <pc:docMk/>
          <pc:sldMasterMk cId="0" sldId="2147483648"/>
        </pc:sldMasterMkLst>
        <pc:sldLayoutChg chg="setBg">
          <pc:chgData name="Obiden, Damon (DHHS)" userId="5550e9ec-1fdd-4fc5-a9de-0435262b1e67" providerId="ADAL" clId="{1D33DBC2-8D66-49ED-A83C-4AFF2CE87A1A}" dt="2025-09-09T13:41:10.546" v="1255"/>
          <pc:sldLayoutMkLst>
            <pc:docMk/>
            <pc:sldMasterMk cId="0" sldId="2147483648"/>
            <pc:sldLayoutMk cId="0" sldId="2147483662"/>
          </pc:sldLayoutMkLst>
        </pc:sldLayoutChg>
        <pc:sldLayoutChg chg="addSp delSp modSp mod">
          <pc:chgData name="Obiden, Damon (DHHS)" userId="5550e9ec-1fdd-4fc5-a9de-0435262b1e67" providerId="ADAL" clId="{1D33DBC2-8D66-49ED-A83C-4AFF2CE87A1A}" dt="2025-09-09T12:03:44.938" v="16" actId="1076"/>
          <pc:sldLayoutMkLst>
            <pc:docMk/>
            <pc:sldMasterMk cId="0" sldId="2147483648"/>
            <pc:sldLayoutMk cId="0" sldId="2147483665"/>
          </pc:sldLayoutMkLst>
          <pc:picChg chg="add mod">
            <ac:chgData name="Obiden, Damon (DHHS)" userId="5550e9ec-1fdd-4fc5-a9de-0435262b1e67" providerId="ADAL" clId="{1D33DBC2-8D66-49ED-A83C-4AFF2CE87A1A}" dt="2025-09-09T12:03:44.938" v="16" actId="1076"/>
            <ac:picMkLst>
              <pc:docMk/>
              <pc:sldMasterMk cId="0" sldId="2147483648"/>
              <pc:sldLayoutMk cId="0" sldId="2147483665"/>
              <ac:picMk id="6" creationId="{ABDC872C-E801-C7E6-DD73-BCB897954014}"/>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3BD6E98-65B5-4EF1-B55A-75A9B0434C81}" type="datetimeFigureOut">
              <a:rPr lang="en-US" smtClean="0"/>
              <a:t>10/06/2025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AB66CCB-3C63-4271-875D-E51E284246AC}" type="slidenum">
              <a:rPr lang="en-US" smtClean="0"/>
              <a:t>‹#›</a:t>
            </a:fld>
            <a:endParaRPr lang="en-US"/>
          </a:p>
        </p:txBody>
      </p:sp>
    </p:spTree>
    <p:extLst>
      <p:ext uri="{BB962C8B-B14F-4D97-AF65-F5344CB8AC3E}">
        <p14:creationId xmlns:p14="http://schemas.microsoft.com/office/powerpoint/2010/main" val="3909967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YONzexDPbN0?si=9-7y0zeJTGoqAFa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ema.gov/emergency-managers/national-preparedness/mission-core-capabiliti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ema.gov/emergency-managers/national-preparedness/mission-core-capabiliti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readiness/media/pdfs/CDC_PreparednesResponseCapabilities_October2018_Final_508.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spr.hhs.gov/HealthCareReadiness/guidance/Documents/Health-Care-Preparedness-and-Response-Capabilities-for-Health-Care-Coalition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would like to extend a special thanks to Will Moorhead of All Clear Emergency Management Group for sharing his expertise and his slides with us. For a review of the presentation, please watch Will’s training on YouTube at </a:t>
            </a:r>
            <a:r>
              <a:rPr lang="en-US" sz="1200" u="sng" kern="1200" dirty="0">
                <a:solidFill>
                  <a:schemeClr val="tx1"/>
                </a:solidFill>
                <a:effectLst/>
                <a:latin typeface="+mn-lt"/>
                <a:ea typeface="+mn-ea"/>
                <a:cs typeface="+mn-cs"/>
                <a:hlinkClick r:id="rId3"/>
              </a:rPr>
              <a:t>Integrated Preparedness Plan Training Module</a:t>
            </a:r>
            <a:r>
              <a:rPr lang="en-US" sz="1200" u="sng"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AB66CCB-3C63-4271-875D-E51E284246AC}" type="slidenum">
              <a:rPr lang="en-US" smtClean="0"/>
              <a:t>1</a:t>
            </a:fld>
            <a:endParaRPr lang="en-US"/>
          </a:p>
        </p:txBody>
      </p:sp>
    </p:spTree>
    <p:extLst>
      <p:ext uri="{BB962C8B-B14F-4D97-AF65-F5344CB8AC3E}">
        <p14:creationId xmlns:p14="http://schemas.microsoft.com/office/powerpoint/2010/main" val="4045385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F1CF7-D44A-8CC6-D3C5-DD809045C7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EE98B-5323-2BEE-0BD6-39376528542D}"/>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FA60321F-5775-29D6-CB5A-54680D3216C5}"/>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DE4DEBBD-92A8-5E01-319F-5CA6A9900B04}"/>
              </a:ext>
            </a:extLst>
          </p:cNvPr>
          <p:cNvSpPr>
            <a:spLocks noGrp="1"/>
          </p:cNvSpPr>
          <p:nvPr>
            <p:ph type="sldNum" sz="quarter" idx="5"/>
          </p:nvPr>
        </p:nvSpPr>
        <p:spPr/>
      </p:sp>
    </p:spTree>
    <p:extLst>
      <p:ext uri="{BB962C8B-B14F-4D97-AF65-F5344CB8AC3E}">
        <p14:creationId xmlns:p14="http://schemas.microsoft.com/office/powerpoint/2010/main" val="3103526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B66CCB-3C63-4271-875D-E51E284246AC}" type="slidenum">
              <a:rPr lang="en-US" smtClean="0"/>
              <a:t>11</a:t>
            </a:fld>
            <a:endParaRPr lang="en-US"/>
          </a:p>
        </p:txBody>
      </p:sp>
    </p:spTree>
    <p:extLst>
      <p:ext uri="{BB962C8B-B14F-4D97-AF65-F5344CB8AC3E}">
        <p14:creationId xmlns:p14="http://schemas.microsoft.com/office/powerpoint/2010/main" val="919099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63CAC-DD86-DA89-FE68-A42CAF8BE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E57541-63FC-A362-B626-65D17D57DE71}"/>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C0AE327D-A229-705B-E279-7AD4951A0424}"/>
              </a:ext>
            </a:extLst>
          </p:cNvPr>
          <p:cNvSpPr>
            <a:spLocks noGrp="1"/>
          </p:cNvSpPr>
          <p:nvPr>
            <p:ph type="body" sz="quarter" idx="3"/>
          </p:nvPr>
        </p:nvSpPr>
        <p:spPr/>
        <p:txBody>
          <a:bodyPr/>
          <a:lstStyle/>
          <a:p>
            <a:r>
              <a:rPr lang="en-US" dirty="0"/>
              <a:t>*** Note that the Core Capabilities are being migrated to 8 National Health Care Preparedness and Response Capabilities.</a:t>
            </a:r>
            <a:endParaRPr dirty="0"/>
          </a:p>
        </p:txBody>
      </p:sp>
      <p:sp>
        <p:nvSpPr>
          <p:cNvPr id="4" name="Slide Number Placeholder 3">
            <a:extLst>
              <a:ext uri="{FF2B5EF4-FFF2-40B4-BE49-F238E27FC236}">
                <a16:creationId xmlns:a16="http://schemas.microsoft.com/office/drawing/2014/main" id="{0DBED353-995D-3C79-8942-19319037FA6F}"/>
              </a:ext>
            </a:extLst>
          </p:cNvPr>
          <p:cNvSpPr>
            <a:spLocks noGrp="1"/>
          </p:cNvSpPr>
          <p:nvPr>
            <p:ph type="sldNum" sz="quarter" idx="5"/>
          </p:nvPr>
        </p:nvSpPr>
        <p:spPr/>
      </p:sp>
    </p:spTree>
    <p:extLst>
      <p:ext uri="{BB962C8B-B14F-4D97-AF65-F5344CB8AC3E}">
        <p14:creationId xmlns:p14="http://schemas.microsoft.com/office/powerpoint/2010/main" val="333650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D7E9E-B20A-336B-2238-67921081CC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611B2-F9F3-2B9C-040C-888A3418C41D}"/>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413AAC47-24AD-33C4-92BA-23CE1F7B5D4A}"/>
              </a:ext>
            </a:extLst>
          </p:cNvPr>
          <p:cNvSpPr>
            <a:spLocks noGrp="1"/>
          </p:cNvSpPr>
          <p:nvPr>
            <p:ph type="body" sz="quarter" idx="3"/>
          </p:nvPr>
        </p:nvSpPr>
        <p:spPr/>
        <p:txBody>
          <a:bodyPr/>
          <a:lstStyle/>
          <a:p>
            <a:r>
              <a:rPr lang="en-US" sz="1200" b="1" i="0" kern="1200" dirty="0">
                <a:solidFill>
                  <a:schemeClr val="tx1"/>
                </a:solidFill>
                <a:effectLst/>
                <a:latin typeface="+mn-lt"/>
                <a:ea typeface="+mn-ea"/>
                <a:cs typeface="+mn-cs"/>
              </a:rPr>
              <a:t>Prevention</a:t>
            </a:r>
          </a:p>
          <a:p>
            <a:r>
              <a:rPr lang="en-US" sz="1200" b="0" i="0" kern="1200" dirty="0">
                <a:solidFill>
                  <a:schemeClr val="tx1"/>
                </a:solidFill>
                <a:effectLst/>
                <a:latin typeface="+mn-lt"/>
                <a:ea typeface="+mn-ea"/>
                <a:cs typeface="+mn-cs"/>
              </a:rPr>
              <a:t>Prevent, avoid or stop an imminent, threatened or actual act of terrorism.</a:t>
            </a:r>
          </a:p>
          <a:p>
            <a:r>
              <a:rPr lang="en-US" sz="1200" b="1" i="0" kern="1200" dirty="0">
                <a:solidFill>
                  <a:schemeClr val="tx1"/>
                </a:solidFill>
                <a:effectLst/>
                <a:latin typeface="+mn-lt"/>
                <a:ea typeface="+mn-ea"/>
                <a:cs typeface="+mn-cs"/>
              </a:rPr>
              <a:t>Protection</a:t>
            </a:r>
          </a:p>
          <a:p>
            <a:r>
              <a:rPr lang="en-US" sz="1200" b="0" i="0" kern="1200" dirty="0">
                <a:solidFill>
                  <a:schemeClr val="tx1"/>
                </a:solidFill>
                <a:effectLst/>
                <a:latin typeface="+mn-lt"/>
                <a:ea typeface="+mn-ea"/>
                <a:cs typeface="+mn-cs"/>
              </a:rPr>
              <a:t>Protect our citizens, residents, visitors, and assets against the greatest threats and hazards in a manner that allows our interests, aspirations and way of life to thrive.</a:t>
            </a:r>
          </a:p>
          <a:p>
            <a:r>
              <a:rPr lang="en-US" sz="1200" b="1" i="0" kern="1200" dirty="0">
                <a:solidFill>
                  <a:schemeClr val="tx1"/>
                </a:solidFill>
                <a:effectLst/>
                <a:latin typeface="+mn-lt"/>
                <a:ea typeface="+mn-ea"/>
                <a:cs typeface="+mn-cs"/>
              </a:rPr>
              <a:t>Mitigation</a:t>
            </a:r>
          </a:p>
          <a:p>
            <a:r>
              <a:rPr lang="en-US" sz="1200" b="0" i="0" kern="1200" dirty="0">
                <a:solidFill>
                  <a:schemeClr val="tx1"/>
                </a:solidFill>
                <a:effectLst/>
                <a:latin typeface="+mn-lt"/>
                <a:ea typeface="+mn-ea"/>
                <a:cs typeface="+mn-cs"/>
              </a:rPr>
              <a:t>Reduce the loss of life and property by lessening the impact of future disasters.</a:t>
            </a:r>
          </a:p>
          <a:p>
            <a:r>
              <a:rPr lang="en-US" sz="1200" b="1" i="0" kern="1200" dirty="0">
                <a:solidFill>
                  <a:schemeClr val="tx1"/>
                </a:solidFill>
                <a:effectLst/>
                <a:latin typeface="+mn-lt"/>
                <a:ea typeface="+mn-ea"/>
                <a:cs typeface="+mn-cs"/>
              </a:rPr>
              <a:t>Response</a:t>
            </a:r>
          </a:p>
          <a:p>
            <a:r>
              <a:rPr lang="en-US" sz="1200" b="0" i="0" kern="1200" dirty="0">
                <a:solidFill>
                  <a:schemeClr val="tx1"/>
                </a:solidFill>
                <a:effectLst/>
                <a:latin typeface="+mn-lt"/>
                <a:ea typeface="+mn-ea"/>
                <a:cs typeface="+mn-cs"/>
              </a:rPr>
              <a:t>Respond quickly to save lives, protect property and the environment, and meet basic human needs in the aftermath of a catastrophic incident.</a:t>
            </a:r>
          </a:p>
          <a:p>
            <a:r>
              <a:rPr lang="en-US" sz="1200" b="1" i="0" kern="1200" dirty="0">
                <a:solidFill>
                  <a:schemeClr val="tx1"/>
                </a:solidFill>
                <a:effectLst/>
                <a:latin typeface="+mn-lt"/>
                <a:ea typeface="+mn-ea"/>
                <a:cs typeface="+mn-cs"/>
              </a:rPr>
              <a:t>Recovery</a:t>
            </a:r>
          </a:p>
          <a:p>
            <a:r>
              <a:rPr lang="en-US" sz="1200" b="0" i="0" kern="1200" dirty="0">
                <a:solidFill>
                  <a:schemeClr val="tx1"/>
                </a:solidFill>
                <a:effectLst/>
                <a:latin typeface="+mn-lt"/>
                <a:ea typeface="+mn-ea"/>
                <a:cs typeface="+mn-cs"/>
              </a:rPr>
              <a:t>Recover through a focus on the timely restoration, strengthening and revitalization of infrastructure, housing and a sustainable economy, as well as the health, social, cultural, historic and environmental fabric of communities affected by a catastrophic incident.</a:t>
            </a:r>
          </a:p>
          <a:p>
            <a:endParaRPr dirty="0"/>
          </a:p>
        </p:txBody>
      </p:sp>
      <p:sp>
        <p:nvSpPr>
          <p:cNvPr id="4" name="Slide Number Placeholder 3">
            <a:extLst>
              <a:ext uri="{FF2B5EF4-FFF2-40B4-BE49-F238E27FC236}">
                <a16:creationId xmlns:a16="http://schemas.microsoft.com/office/drawing/2014/main" id="{95872753-46C7-6D8B-C1C3-FB47F6CBE94C}"/>
              </a:ext>
            </a:extLst>
          </p:cNvPr>
          <p:cNvSpPr>
            <a:spLocks noGrp="1"/>
          </p:cNvSpPr>
          <p:nvPr>
            <p:ph type="sldNum" sz="quarter" idx="5"/>
          </p:nvPr>
        </p:nvSpPr>
        <p:spPr/>
      </p:sp>
    </p:spTree>
    <p:extLst>
      <p:ext uri="{BB962C8B-B14F-4D97-AF65-F5344CB8AC3E}">
        <p14:creationId xmlns:p14="http://schemas.microsoft.com/office/powerpoint/2010/main" val="702945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F5656-02DF-D8C5-E8BA-F190B57D79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2F5DAA-5194-87B0-709B-2FCB83AFFED3}"/>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7D655BB3-E5D6-9D98-A1C3-D3BC921284DA}"/>
              </a:ext>
            </a:extLst>
          </p:cNvPr>
          <p:cNvSpPr>
            <a:spLocks noGrp="1"/>
          </p:cNvSpPr>
          <p:nvPr>
            <p:ph type="body" sz="quarter" idx="3"/>
          </p:nvPr>
        </p:nvSpPr>
        <p:spPr/>
        <p:txBody>
          <a:bodyPr/>
          <a:lstStyle/>
          <a:p>
            <a:r>
              <a:rPr lang="en-US" dirty="0"/>
              <a:t>*** Note that the Capabilities from 2017-2022 are in the process of being updated to the 8 NHCPR Capabilities cited 2 slides after this one.</a:t>
            </a:r>
          </a:p>
          <a:p>
            <a:endParaRPr lang="en-US" dirty="0"/>
          </a:p>
          <a:p>
            <a:r>
              <a:rPr lang="en-US" dirty="0">
                <a:hlinkClick r:id="rId3"/>
              </a:rPr>
              <a:t>Mission Areas and Core Capabilities | FEMA.gov</a:t>
            </a:r>
            <a:r>
              <a:rPr lang="en-US" dirty="0"/>
              <a:t> (Note that these capabilities are changing to the National Health Care Preparedness and Response Capabilities)</a:t>
            </a:r>
          </a:p>
          <a:p>
            <a:r>
              <a:rPr lang="en-US" dirty="0"/>
              <a:t>https://www.fema.gov/emergency-managers/national-preparedness/mission-core-capabilities.</a:t>
            </a:r>
          </a:p>
          <a:p>
            <a:endParaRPr dirty="0"/>
          </a:p>
        </p:txBody>
      </p:sp>
      <p:sp>
        <p:nvSpPr>
          <p:cNvPr id="4" name="Slide Number Placeholder 3">
            <a:extLst>
              <a:ext uri="{FF2B5EF4-FFF2-40B4-BE49-F238E27FC236}">
                <a16:creationId xmlns:a16="http://schemas.microsoft.com/office/drawing/2014/main" id="{99C08B2A-8EE4-672D-D22C-7A143744D594}"/>
              </a:ext>
            </a:extLst>
          </p:cNvPr>
          <p:cNvSpPr>
            <a:spLocks noGrp="1"/>
          </p:cNvSpPr>
          <p:nvPr>
            <p:ph type="sldNum" sz="quarter" idx="5"/>
          </p:nvPr>
        </p:nvSpPr>
        <p:spPr/>
      </p:sp>
    </p:spTree>
    <p:extLst>
      <p:ext uri="{BB962C8B-B14F-4D97-AF65-F5344CB8AC3E}">
        <p14:creationId xmlns:p14="http://schemas.microsoft.com/office/powerpoint/2010/main" val="122820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28392-AA1B-1026-949A-A07C2772E6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7CB4C-62EA-2F1B-6394-A34DA796008C}"/>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26BA167D-F039-FECB-9FD2-BF86849E343F}"/>
              </a:ext>
            </a:extLst>
          </p:cNvPr>
          <p:cNvSpPr>
            <a:spLocks noGrp="1"/>
          </p:cNvSpPr>
          <p:nvPr>
            <p:ph type="body" sz="quarter" idx="3"/>
          </p:nvPr>
        </p:nvSpPr>
        <p:spPr/>
        <p:txBody>
          <a:bodyPr/>
          <a:lstStyle/>
          <a:p>
            <a:r>
              <a:rPr lang="en-US" dirty="0">
                <a:hlinkClick r:id="rId3"/>
              </a:rPr>
              <a:t>Mission Areas and Core Capabilities | FEMA.gov</a:t>
            </a:r>
            <a:r>
              <a:rPr lang="en-US" dirty="0"/>
              <a:t> (Note that these capabilities are changing to the National Health Care Preparedness and Response Capabilities)</a:t>
            </a:r>
          </a:p>
          <a:p>
            <a:r>
              <a:rPr lang="en-US" dirty="0"/>
              <a:t>https://www.fema.gov/emergency-managers/national-preparedness/mission-core-capabilities.</a:t>
            </a:r>
          </a:p>
          <a:p>
            <a:endParaRPr lang="en-US" dirty="0"/>
          </a:p>
          <a:p>
            <a:r>
              <a:rPr lang="en-US" b="1" dirty="0"/>
              <a:t>Review HSEEP </a:t>
            </a:r>
            <a:r>
              <a:rPr lang="en-US" b="1" dirty="0" err="1"/>
              <a:t>ExPlan</a:t>
            </a:r>
            <a:r>
              <a:rPr lang="en-US" b="1" dirty="0"/>
              <a:t> Template and HSEEP AAR Template to see mission areas and capabilities.</a:t>
            </a:r>
            <a:endParaRPr b="1" dirty="0"/>
          </a:p>
        </p:txBody>
      </p:sp>
      <p:sp>
        <p:nvSpPr>
          <p:cNvPr id="4" name="Slide Number Placeholder 3">
            <a:extLst>
              <a:ext uri="{FF2B5EF4-FFF2-40B4-BE49-F238E27FC236}">
                <a16:creationId xmlns:a16="http://schemas.microsoft.com/office/drawing/2014/main" id="{3341F0FB-0829-109B-9F68-9E127BB4DFBC}"/>
              </a:ext>
            </a:extLst>
          </p:cNvPr>
          <p:cNvSpPr>
            <a:spLocks noGrp="1"/>
          </p:cNvSpPr>
          <p:nvPr>
            <p:ph type="sldNum" sz="quarter" idx="5"/>
          </p:nvPr>
        </p:nvSpPr>
        <p:spPr/>
      </p:sp>
    </p:spTree>
    <p:extLst>
      <p:ext uri="{BB962C8B-B14F-4D97-AF65-F5344CB8AC3E}">
        <p14:creationId xmlns:p14="http://schemas.microsoft.com/office/powerpoint/2010/main" val="3920410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The primary audiences for the Capabilities are the health care workforce (both clinical and nonclinical), health care facility and health care system leaders and emergency managers, EMS leaders and operations supervisors, HCCs and other health care coordinating entities, health care organizations, professional societies and organizations, non-governmental organizations, and federal and SLTT emergency response and public health planners.</a:t>
            </a:r>
            <a:br>
              <a:rPr lang="en-US" b="0" dirty="0"/>
            </a:br>
            <a:br>
              <a:rPr lang="en-US" b="0" dirty="0"/>
            </a:b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For the purposes of the Capabilities, the “health care delivery system” refers to all organizations and people whose purpose is to promote, restore, optimize, or maintain health. While there is currently no single national health care system, the Capabilities uses “health care delivery system” to capture the broad spectrum of those who work towards meeting the health care needs of individuals and the population at large.</a:t>
            </a:r>
          </a:p>
          <a:p>
            <a:endParaRPr lang="en-US" sz="1200" b="0" i="0" kern="1200" dirty="0">
              <a:solidFill>
                <a:schemeClr val="tx1"/>
              </a:solidFill>
              <a:effectLst/>
              <a:latin typeface="+mn-lt"/>
              <a:ea typeface="+mn-ea"/>
              <a:cs typeface="+mn-cs"/>
            </a:endParaRPr>
          </a:p>
          <a:p>
            <a:r>
              <a:rPr lang="en-US" b="0" dirty="0"/>
              <a:t>https://aspr.hhs.gov/HealthCareReadiness/guidance/Pages/Frequently-Asked-Questions.aspx</a:t>
            </a:r>
          </a:p>
        </p:txBody>
      </p:sp>
      <p:sp>
        <p:nvSpPr>
          <p:cNvPr id="4" name="Slide Number Placeholder 3"/>
          <p:cNvSpPr>
            <a:spLocks noGrp="1"/>
          </p:cNvSpPr>
          <p:nvPr>
            <p:ph type="sldNum" sz="quarter" idx="5"/>
          </p:nvPr>
        </p:nvSpPr>
        <p:spPr/>
        <p:txBody>
          <a:bodyPr/>
          <a:lstStyle/>
          <a:p>
            <a:fld id="{BAB66CCB-3C63-4271-875D-E51E284246AC}" type="slidenum">
              <a:rPr lang="en-US" smtClean="0"/>
              <a:t>16</a:t>
            </a:fld>
            <a:endParaRPr lang="en-US"/>
          </a:p>
        </p:txBody>
      </p:sp>
    </p:spTree>
    <p:extLst>
      <p:ext uri="{BB962C8B-B14F-4D97-AF65-F5344CB8AC3E}">
        <p14:creationId xmlns:p14="http://schemas.microsoft.com/office/powerpoint/2010/main" val="4139625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5EA25-0F52-933A-47B1-9E183C4F3D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EB470D-5694-522C-725A-028FC6B1A126}"/>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534DAC51-690E-EB9D-49A1-63AAD45B6251}"/>
              </a:ext>
            </a:extLst>
          </p:cNvPr>
          <p:cNvSpPr>
            <a:spLocks noGrp="1"/>
          </p:cNvSpPr>
          <p:nvPr>
            <p:ph type="body" sz="quarter" idx="3"/>
          </p:nvPr>
        </p:nvSpPr>
        <p:spPr/>
        <p:txBody>
          <a:bodyPr/>
          <a:lstStyle/>
          <a:p>
            <a:r>
              <a:rPr lang="en-US" dirty="0">
                <a:hlinkClick r:id="rId3"/>
              </a:rPr>
              <a:t>Public Health Emergency Preparedness and Response Capabilities: National Standards for State, Local, Tribal, and Territorial Public Health—October 2018</a:t>
            </a:r>
            <a:endParaRPr lang="en-US" dirty="0"/>
          </a:p>
          <a:p>
            <a:r>
              <a:rPr lang="en-US" dirty="0"/>
              <a:t>https://www.cdc.gov/readiness/media/pdfs/CDC_PreparednesResponseCapabilities_October2018_Final_508.pdf</a:t>
            </a:r>
          </a:p>
          <a:p>
            <a:endParaRPr lang="en-US" dirty="0"/>
          </a:p>
          <a:p>
            <a:r>
              <a:rPr lang="en-US" dirty="0"/>
              <a:t>Honeycomb – Lens for capabilities</a:t>
            </a:r>
            <a:endParaRPr dirty="0"/>
          </a:p>
        </p:txBody>
      </p:sp>
      <p:sp>
        <p:nvSpPr>
          <p:cNvPr id="4" name="Slide Number Placeholder 3">
            <a:extLst>
              <a:ext uri="{FF2B5EF4-FFF2-40B4-BE49-F238E27FC236}">
                <a16:creationId xmlns:a16="http://schemas.microsoft.com/office/drawing/2014/main" id="{32ADA655-D186-4853-77F8-8380E0241531}"/>
              </a:ext>
            </a:extLst>
          </p:cNvPr>
          <p:cNvSpPr>
            <a:spLocks noGrp="1"/>
          </p:cNvSpPr>
          <p:nvPr>
            <p:ph type="sldNum" sz="quarter" idx="5"/>
          </p:nvPr>
        </p:nvSpPr>
        <p:spPr/>
      </p:sp>
    </p:spTree>
    <p:extLst>
      <p:ext uri="{BB962C8B-B14F-4D97-AF65-F5344CB8AC3E}">
        <p14:creationId xmlns:p14="http://schemas.microsoft.com/office/powerpoint/2010/main" val="634582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F245D-4E2A-C5FE-980F-FBAE0941F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E82FEC-8EE2-9F32-5D40-7F3A7B7053B7}"/>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09D04404-5239-5E17-7CB5-A3E161978EB9}"/>
              </a:ext>
            </a:extLst>
          </p:cNvPr>
          <p:cNvSpPr>
            <a:spLocks noGrp="1"/>
          </p:cNvSpPr>
          <p:nvPr>
            <p:ph type="body" sz="quarter" idx="3"/>
          </p:nvPr>
        </p:nvSpPr>
        <p:spPr/>
        <p:txBody>
          <a:bodyPr/>
          <a:lstStyle/>
          <a:p>
            <a:r>
              <a:rPr lang="en-US" dirty="0">
                <a:hlinkClick r:id="rId3"/>
              </a:rPr>
              <a:t>Health Care Preparedness and Response Capabilities for Health Care Coalitions</a:t>
            </a:r>
            <a:r>
              <a:rPr lang="en-US" dirty="0"/>
              <a:t>  (2017-2022)</a:t>
            </a:r>
          </a:p>
          <a:p>
            <a:r>
              <a:rPr lang="en-US" dirty="0"/>
              <a:t>https://aspr.hhs.gov/HealthCareReadiness/guidance/Documents/Health-Care-Preparedness-and-Response-Capabilities-for-Health-Care-Coalitions.pdf</a:t>
            </a:r>
          </a:p>
          <a:p>
            <a:endParaRPr lang="en-US" dirty="0"/>
          </a:p>
          <a:p>
            <a:r>
              <a:rPr lang="en-US" dirty="0"/>
              <a:t>Under each capability for the program are objectives and activities which expound upon the intended action.</a:t>
            </a:r>
          </a:p>
          <a:p>
            <a:endParaRPr lang="en-US" dirty="0"/>
          </a:p>
        </p:txBody>
      </p:sp>
      <p:sp>
        <p:nvSpPr>
          <p:cNvPr id="4" name="Slide Number Placeholder 3">
            <a:extLst>
              <a:ext uri="{FF2B5EF4-FFF2-40B4-BE49-F238E27FC236}">
                <a16:creationId xmlns:a16="http://schemas.microsoft.com/office/drawing/2014/main" id="{1FF33A40-3DE2-A3C4-2989-F0B91B14752B}"/>
              </a:ext>
            </a:extLst>
          </p:cNvPr>
          <p:cNvSpPr>
            <a:spLocks noGrp="1"/>
          </p:cNvSpPr>
          <p:nvPr>
            <p:ph type="sldNum" sz="quarter" idx="5"/>
          </p:nvPr>
        </p:nvSpPr>
        <p:spPr/>
      </p:sp>
    </p:spTree>
    <p:extLst>
      <p:ext uri="{BB962C8B-B14F-4D97-AF65-F5344CB8AC3E}">
        <p14:creationId xmlns:p14="http://schemas.microsoft.com/office/powerpoint/2010/main" val="1806474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4ECB6-850E-3000-11D7-3C5EB95AC0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6A1ABE-AEE5-8953-811B-6A458093555F}"/>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6555CDDE-7BD7-AF8A-6CCB-66419BE712A8}"/>
              </a:ext>
            </a:extLst>
          </p:cNvPr>
          <p:cNvSpPr>
            <a:spLocks noGrp="1"/>
          </p:cNvSpPr>
          <p:nvPr>
            <p:ph type="body" sz="quarter" idx="3"/>
          </p:nvPr>
        </p:nvSpPr>
        <p:spPr/>
        <p:txBody>
          <a:bodyPr/>
          <a:lstStyle/>
          <a:p>
            <a:r>
              <a:rPr lang="en-US" dirty="0"/>
              <a:t>Once a list of priorities is established for a multi-year period, the list will be periodically reviewed. If a priority is fully addressed, it may fall off the list, if a new gap is identified, it may be added. </a:t>
            </a:r>
          </a:p>
          <a:p>
            <a:endParaRPr dirty="0"/>
          </a:p>
        </p:txBody>
      </p:sp>
      <p:sp>
        <p:nvSpPr>
          <p:cNvPr id="4" name="Slide Number Placeholder 3">
            <a:extLst>
              <a:ext uri="{FF2B5EF4-FFF2-40B4-BE49-F238E27FC236}">
                <a16:creationId xmlns:a16="http://schemas.microsoft.com/office/drawing/2014/main" id="{6F9378DB-F965-3702-C681-6EF8D02808F0}"/>
              </a:ext>
            </a:extLst>
          </p:cNvPr>
          <p:cNvSpPr>
            <a:spLocks noGrp="1"/>
          </p:cNvSpPr>
          <p:nvPr>
            <p:ph type="sldNum" sz="quarter" idx="5"/>
          </p:nvPr>
        </p:nvSpPr>
        <p:spPr/>
      </p:sp>
    </p:spTree>
    <p:extLst>
      <p:ext uri="{BB962C8B-B14F-4D97-AF65-F5344CB8AC3E}">
        <p14:creationId xmlns:p14="http://schemas.microsoft.com/office/powerpoint/2010/main" val="3597376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The presenter explains that participants will understand the IPP concept, the IPPW process, and resources available to support development and facilitation.</a:t>
            </a:r>
            <a:endParaRPr lang="en-US" dirty="0"/>
          </a:p>
          <a:p>
            <a:r>
              <a:rPr lang="en-US" dirty="0"/>
              <a:t>Concept, facilitation, resources.</a:t>
            </a:r>
          </a:p>
          <a:p>
            <a:endParaRPr lang="en-US" dirty="0"/>
          </a:p>
          <a:p>
            <a:r>
              <a:rPr lang="en-US" dirty="0"/>
              <a:t>Follow through one of the tools for the creation of the IPPW. Give tips and tricks to use the tool.</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honeycomb as a lens to apply capabilities.</a:t>
            </a:r>
          </a:p>
        </p:txBody>
      </p:sp>
      <p:sp>
        <p:nvSpPr>
          <p:cNvPr id="4" name="Slide Number Placeholder 3"/>
          <p:cNvSpPr>
            <a:spLocks noGrp="1"/>
          </p:cNvSpPr>
          <p:nvPr>
            <p:ph type="sldNum" sz="quarter" idx="5"/>
          </p:nvPr>
        </p:nvSpPr>
        <p:spPr/>
        <p:txBody>
          <a:bodyPr/>
          <a:lstStyle/>
          <a:p>
            <a:fld id="{BAB66CCB-3C63-4271-875D-E51E284246AC}" type="slidenum">
              <a:rPr lang="en-US" smtClean="0"/>
              <a:t>20</a:t>
            </a:fld>
            <a:endParaRPr lang="en-US"/>
          </a:p>
        </p:txBody>
      </p:sp>
    </p:spTree>
    <p:extLst>
      <p:ext uri="{BB962C8B-B14F-4D97-AF65-F5344CB8AC3E}">
        <p14:creationId xmlns:p14="http://schemas.microsoft.com/office/powerpoint/2010/main" val="1943415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4504D-1826-454C-B0A6-C62B59472E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083A9-9D48-67C1-441D-665D6CB78235}"/>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9E0A99B3-0375-3C2F-7A0E-3BA7B1DCF1A7}"/>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7E07BCD7-F03B-CD54-A535-3C843BC6C6BE}"/>
              </a:ext>
            </a:extLst>
          </p:cNvPr>
          <p:cNvSpPr>
            <a:spLocks noGrp="1"/>
          </p:cNvSpPr>
          <p:nvPr>
            <p:ph type="sldNum" sz="quarter" idx="5"/>
          </p:nvPr>
        </p:nvSpPr>
        <p:spPr/>
      </p:sp>
    </p:spTree>
    <p:extLst>
      <p:ext uri="{BB962C8B-B14F-4D97-AF65-F5344CB8AC3E}">
        <p14:creationId xmlns:p14="http://schemas.microsoft.com/office/powerpoint/2010/main" val="2214800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36A46-41DC-AC6F-0AB0-574A813310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BB1603-CBF6-A56C-CC2F-621711A23C2E}"/>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C218D0D4-5FB4-4E81-4ABA-483AB5162489}"/>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E80F4967-C7F3-939D-5536-D6D52185BDD1}"/>
              </a:ext>
            </a:extLst>
          </p:cNvPr>
          <p:cNvSpPr>
            <a:spLocks noGrp="1"/>
          </p:cNvSpPr>
          <p:nvPr>
            <p:ph type="sldNum" sz="quarter" idx="5"/>
          </p:nvPr>
        </p:nvSpPr>
        <p:spPr/>
      </p:sp>
    </p:spTree>
    <p:extLst>
      <p:ext uri="{BB962C8B-B14F-4D97-AF65-F5344CB8AC3E}">
        <p14:creationId xmlns:p14="http://schemas.microsoft.com/office/powerpoint/2010/main" val="1591565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8951B-EE3D-8360-045B-7A1C6D130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483FB-A467-2A92-A5EF-14A9B4A72F50}"/>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C8E5C8B1-C86F-2962-0A30-0DFCD27D547A}"/>
              </a:ext>
            </a:extLst>
          </p:cNvPr>
          <p:cNvSpPr>
            <a:spLocks noGrp="1"/>
          </p:cNvSpPr>
          <p:nvPr>
            <p:ph type="body" sz="quarter" idx="3"/>
          </p:nvPr>
        </p:nvSpPr>
        <p:spPr/>
        <p:txBody>
          <a:bodyPr/>
          <a:lstStyle/>
          <a:p>
            <a:r>
              <a:rPr lang="en-US" dirty="0"/>
              <a:t>Not only do we want our exercises to increase in complexity and involve more capability, it is vitally important that we include training as we progress.</a:t>
            </a:r>
          </a:p>
          <a:p>
            <a:r>
              <a:rPr lang="en-US" dirty="0"/>
              <a:t>Discuss an example of an exercise where little to no training was completed prior to the event. Airport.</a:t>
            </a:r>
            <a:endParaRPr dirty="0"/>
          </a:p>
        </p:txBody>
      </p:sp>
      <p:sp>
        <p:nvSpPr>
          <p:cNvPr id="4" name="Slide Number Placeholder 3">
            <a:extLst>
              <a:ext uri="{FF2B5EF4-FFF2-40B4-BE49-F238E27FC236}">
                <a16:creationId xmlns:a16="http://schemas.microsoft.com/office/drawing/2014/main" id="{DFDE0F96-42E9-7AE0-E568-B2DFBA0C7129}"/>
              </a:ext>
            </a:extLst>
          </p:cNvPr>
          <p:cNvSpPr>
            <a:spLocks noGrp="1"/>
          </p:cNvSpPr>
          <p:nvPr>
            <p:ph type="sldNum" sz="quarter" idx="5"/>
          </p:nvPr>
        </p:nvSpPr>
        <p:spPr/>
      </p:sp>
    </p:spTree>
    <p:extLst>
      <p:ext uri="{BB962C8B-B14F-4D97-AF65-F5344CB8AC3E}">
        <p14:creationId xmlns:p14="http://schemas.microsoft.com/office/powerpoint/2010/main" val="662304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Plans need the stuff to make them work.</a:t>
            </a:r>
          </a:p>
          <a:p>
            <a:r>
              <a:rPr lang="en-US" dirty="0"/>
              <a:t>Stuff takes money to purchase.</a:t>
            </a:r>
          </a:p>
          <a:p>
            <a:endParaRPr lang="en-US" dirty="0"/>
          </a:p>
        </p:txBody>
      </p:sp>
      <p:sp>
        <p:nvSpPr>
          <p:cNvPr id="4" name="Slide Number Placeholder 3"/>
          <p:cNvSpPr>
            <a:spLocks noGrp="1"/>
          </p:cNvSpPr>
          <p:nvPr>
            <p:ph type="sldNum" sz="quarter" idx="5"/>
          </p:nvPr>
        </p:nvSpPr>
        <p:spPr/>
        <p:txBody>
          <a:bodyPr/>
          <a:lstStyle/>
          <a:p>
            <a:fld id="{BAB66CCB-3C63-4271-875D-E51E284246AC}" type="slidenum">
              <a:rPr lang="en-US" smtClean="0"/>
              <a:t>24</a:t>
            </a:fld>
            <a:endParaRPr lang="en-US"/>
          </a:p>
        </p:txBody>
      </p:sp>
    </p:spTree>
    <p:extLst>
      <p:ext uri="{BB962C8B-B14F-4D97-AF65-F5344CB8AC3E}">
        <p14:creationId xmlns:p14="http://schemas.microsoft.com/office/powerpoint/2010/main" val="2762345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The presenter reviews updates to the HSEEP doctrine (2020), including broader definitions of capabilities and leadership, and the intent to simplify doctrine and templates.</a:t>
            </a:r>
          </a:p>
        </p:txBody>
      </p:sp>
      <p:sp>
        <p:nvSpPr>
          <p:cNvPr id="4" name="Slide Number Placeholder 3"/>
          <p:cNvSpPr>
            <a:spLocks noGrp="1"/>
          </p:cNvSpPr>
          <p:nvPr>
            <p:ph type="sldNum" sz="quarter" idx="5"/>
          </p:nvPr>
        </p:nvSpPr>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2E665-F093-A658-DD48-C36CD56B6A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8BB5F-3222-8E37-682B-B4FF786F6322}"/>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5733C0FB-C9B5-BB9B-03E9-BAD7EBE309E8}"/>
              </a:ext>
            </a:extLst>
          </p:cNvPr>
          <p:cNvSpPr>
            <a:spLocks noGrp="1"/>
          </p:cNvSpPr>
          <p:nvPr>
            <p:ph type="body" sz="quarter" idx="3"/>
          </p:nvPr>
        </p:nvSpPr>
        <p:spPr/>
        <p:txBody>
          <a:bodyPr/>
          <a:lstStyle/>
          <a:p>
            <a:r>
              <a:t>The presenter reviews updates to the HSEEP doctrine (2020), including broader definitions of capabilities and leadership, and the intent to simplify doctrine and templates.</a:t>
            </a:r>
          </a:p>
        </p:txBody>
      </p:sp>
      <p:sp>
        <p:nvSpPr>
          <p:cNvPr id="4" name="Slide Number Placeholder 3">
            <a:extLst>
              <a:ext uri="{FF2B5EF4-FFF2-40B4-BE49-F238E27FC236}">
                <a16:creationId xmlns:a16="http://schemas.microsoft.com/office/drawing/2014/main" id="{830EC908-315B-B0C5-2C64-607803FD1C1C}"/>
              </a:ext>
            </a:extLst>
          </p:cNvPr>
          <p:cNvSpPr>
            <a:spLocks noGrp="1"/>
          </p:cNvSpPr>
          <p:nvPr>
            <p:ph type="sldNum" sz="quarter" idx="5"/>
          </p:nvPr>
        </p:nvSpPr>
        <p:spPr/>
      </p:sp>
    </p:spTree>
    <p:extLst>
      <p:ext uri="{BB962C8B-B14F-4D97-AF65-F5344CB8AC3E}">
        <p14:creationId xmlns:p14="http://schemas.microsoft.com/office/powerpoint/2010/main" val="499870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2D970-D290-8030-F381-546DA97DA6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7F239-E8A2-46DB-ABA0-DCE61D71718D}"/>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C13E6BB9-736D-0D00-F741-915310292DFD}"/>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E6E63B48-EFE9-1ED4-5D15-BAC139C348F5}"/>
              </a:ext>
            </a:extLst>
          </p:cNvPr>
          <p:cNvSpPr>
            <a:spLocks noGrp="1"/>
          </p:cNvSpPr>
          <p:nvPr>
            <p:ph type="sldNum" sz="quarter" idx="5"/>
          </p:nvPr>
        </p:nvSpPr>
        <p:spPr/>
      </p:sp>
    </p:spTree>
    <p:extLst>
      <p:ext uri="{BB962C8B-B14F-4D97-AF65-F5344CB8AC3E}">
        <p14:creationId xmlns:p14="http://schemas.microsoft.com/office/powerpoint/2010/main" val="3139363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9C315-98CB-B75E-D268-6E592F5269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62FA8F-19D5-656E-E74A-763C33FDE688}"/>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93439134-10FE-E993-F58E-A6EC08E14A5E}"/>
              </a:ext>
            </a:extLst>
          </p:cNvPr>
          <p:cNvSpPr>
            <a:spLocks noGrp="1"/>
          </p:cNvSpPr>
          <p:nvPr>
            <p:ph type="body" sz="quarter" idx="3"/>
          </p:nvPr>
        </p:nvSpPr>
        <p:spPr/>
        <p:txBody>
          <a:bodyPr/>
          <a:lstStyle/>
          <a:p>
            <a:r>
              <a:rPr lang="en-US" dirty="0"/>
              <a:t>The Preparedness Cycle is based upon the core steps of utilizing threat, hazard, risk and capability assessments and preparedness deliverables to set program priorities. Once priorities are determined, addressing how to plan, organize, equip, train, exercise, and evaluate and improve forms the process used to close gaps, address weaknesses, and increase efficiencies. This becomes a continuous and ever improving cycle that builds upon prior improvements and efficiencies. </a:t>
            </a:r>
          </a:p>
          <a:p>
            <a:endParaRPr lang="en-US" dirty="0"/>
          </a:p>
          <a:p>
            <a:r>
              <a:rPr lang="en-US" dirty="0"/>
              <a:t>A perfect example of this is cycle is to look at communications related to emergencies over the years. New technologies can be adopted to improve process, increase effectiveness, and increase efficiency.</a:t>
            </a:r>
          </a:p>
          <a:p>
            <a:pPr marL="241300" marR="5080" indent="-228600" algn="just">
              <a:lnSpc>
                <a:spcPct val="100000"/>
              </a:lnSpc>
              <a:spcBef>
                <a:spcPts val="95"/>
              </a:spcBef>
              <a:buClr>
                <a:srgbClr val="003864"/>
              </a:buClr>
              <a:buFont typeface="Arial"/>
              <a:buChar char="•"/>
              <a:tabLst>
                <a:tab pos="241300" algn="l"/>
              </a:tabLst>
            </a:pPr>
            <a:r>
              <a:rPr lang="en-US" sz="1200" dirty="0">
                <a:latin typeface="Calibri"/>
                <a:cs typeface="Calibri"/>
              </a:rPr>
              <a:t>The</a:t>
            </a:r>
            <a:r>
              <a:rPr lang="en-US" sz="1200" spc="-50" dirty="0">
                <a:latin typeface="Calibri"/>
                <a:cs typeface="Calibri"/>
              </a:rPr>
              <a:t> </a:t>
            </a:r>
            <a:r>
              <a:rPr lang="en-US" sz="1200" dirty="0">
                <a:latin typeface="Calibri"/>
                <a:cs typeface="Calibri"/>
              </a:rPr>
              <a:t>purpose</a:t>
            </a:r>
            <a:r>
              <a:rPr lang="en-US" sz="1200" spc="-35" dirty="0">
                <a:latin typeface="Calibri"/>
                <a:cs typeface="Calibri"/>
              </a:rPr>
              <a:t> </a:t>
            </a:r>
            <a:r>
              <a:rPr lang="en-US" sz="1200" dirty="0">
                <a:latin typeface="Calibri"/>
                <a:cs typeface="Calibri"/>
              </a:rPr>
              <a:t>of</a:t>
            </a:r>
            <a:r>
              <a:rPr lang="en-US" sz="1200" spc="-50" dirty="0">
                <a:latin typeface="Calibri"/>
                <a:cs typeface="Calibri"/>
              </a:rPr>
              <a:t> </a:t>
            </a:r>
            <a:r>
              <a:rPr lang="en-US" sz="1200" dirty="0">
                <a:latin typeface="Calibri"/>
                <a:cs typeface="Calibri"/>
              </a:rPr>
              <a:t>the</a:t>
            </a:r>
            <a:r>
              <a:rPr lang="en-US" sz="1200" spc="-45" dirty="0">
                <a:latin typeface="Calibri"/>
                <a:cs typeface="Calibri"/>
              </a:rPr>
              <a:t> </a:t>
            </a:r>
            <a:r>
              <a:rPr lang="en-US" sz="1200" spc="-20" dirty="0">
                <a:latin typeface="Calibri"/>
                <a:cs typeface="Calibri"/>
              </a:rPr>
              <a:t>Integrated</a:t>
            </a:r>
            <a:r>
              <a:rPr lang="en-US" sz="1200" spc="-55" dirty="0">
                <a:latin typeface="Calibri"/>
                <a:cs typeface="Calibri"/>
              </a:rPr>
              <a:t> </a:t>
            </a:r>
            <a:r>
              <a:rPr lang="en-US" sz="1200" spc="-10" dirty="0">
                <a:latin typeface="Calibri"/>
                <a:cs typeface="Calibri"/>
              </a:rPr>
              <a:t>Preparedness</a:t>
            </a:r>
            <a:r>
              <a:rPr lang="en-US" sz="1200" spc="-20" dirty="0">
                <a:latin typeface="Calibri"/>
                <a:cs typeface="Calibri"/>
              </a:rPr>
              <a:t> </a:t>
            </a:r>
            <a:r>
              <a:rPr lang="en-US" sz="1200" dirty="0">
                <a:latin typeface="Calibri"/>
                <a:cs typeface="Calibri"/>
              </a:rPr>
              <a:t>Plan</a:t>
            </a:r>
            <a:r>
              <a:rPr lang="en-US" sz="1200" spc="-50" dirty="0">
                <a:latin typeface="Calibri"/>
                <a:cs typeface="Calibri"/>
              </a:rPr>
              <a:t> </a:t>
            </a:r>
            <a:r>
              <a:rPr lang="en-US" sz="1200" dirty="0">
                <a:latin typeface="Calibri"/>
                <a:cs typeface="Calibri"/>
              </a:rPr>
              <a:t>(IPP)</a:t>
            </a:r>
            <a:r>
              <a:rPr lang="en-US" sz="1200" spc="-35" dirty="0">
                <a:latin typeface="Calibri"/>
                <a:cs typeface="Calibri"/>
              </a:rPr>
              <a:t> </a:t>
            </a:r>
            <a:r>
              <a:rPr lang="en-US" sz="1200" dirty="0">
                <a:latin typeface="Calibri"/>
                <a:cs typeface="Calibri"/>
              </a:rPr>
              <a:t>is</a:t>
            </a:r>
            <a:r>
              <a:rPr lang="en-US" sz="1200" spc="-50" dirty="0">
                <a:latin typeface="Calibri"/>
                <a:cs typeface="Calibri"/>
              </a:rPr>
              <a:t> </a:t>
            </a:r>
            <a:r>
              <a:rPr lang="en-US" sz="1200" spc="-25" dirty="0">
                <a:latin typeface="Calibri"/>
                <a:cs typeface="Calibri"/>
              </a:rPr>
              <a:t>to </a:t>
            </a:r>
            <a:r>
              <a:rPr lang="en-US" sz="1200" dirty="0">
                <a:latin typeface="Calibri"/>
                <a:cs typeface="Calibri"/>
              </a:rPr>
              <a:t>document</a:t>
            </a:r>
            <a:r>
              <a:rPr lang="en-US" sz="1200" spc="-90" dirty="0">
                <a:latin typeface="Calibri"/>
                <a:cs typeface="Calibri"/>
              </a:rPr>
              <a:t> </a:t>
            </a:r>
            <a:r>
              <a:rPr lang="en-US" sz="1200" dirty="0">
                <a:latin typeface="Calibri"/>
                <a:cs typeface="Calibri"/>
              </a:rPr>
              <a:t>overall</a:t>
            </a:r>
            <a:r>
              <a:rPr lang="en-US" sz="1200" spc="-120" dirty="0">
                <a:latin typeface="Calibri"/>
                <a:cs typeface="Calibri"/>
              </a:rPr>
              <a:t> </a:t>
            </a:r>
            <a:r>
              <a:rPr lang="en-US" sz="1200" spc="-10" dirty="0">
                <a:latin typeface="Calibri"/>
                <a:cs typeface="Calibri"/>
              </a:rPr>
              <a:t>preparedness</a:t>
            </a:r>
            <a:r>
              <a:rPr lang="en-US" sz="1200" spc="-85" dirty="0">
                <a:latin typeface="Calibri"/>
                <a:cs typeface="Calibri"/>
              </a:rPr>
              <a:t> </a:t>
            </a:r>
            <a:r>
              <a:rPr lang="en-US" sz="1200" dirty="0">
                <a:latin typeface="Calibri"/>
                <a:cs typeface="Calibri"/>
              </a:rPr>
              <a:t>priorities</a:t>
            </a:r>
            <a:r>
              <a:rPr lang="en-US" sz="1200" spc="-114" dirty="0">
                <a:latin typeface="Calibri"/>
                <a:cs typeface="Calibri"/>
              </a:rPr>
              <a:t> </a:t>
            </a:r>
            <a:r>
              <a:rPr lang="en-US" sz="1200" dirty="0">
                <a:latin typeface="Calibri"/>
                <a:cs typeface="Calibri"/>
              </a:rPr>
              <a:t>and</a:t>
            </a:r>
            <a:r>
              <a:rPr lang="en-US" sz="1200" spc="-100" dirty="0">
                <a:latin typeface="Calibri"/>
                <a:cs typeface="Calibri"/>
              </a:rPr>
              <a:t> </a:t>
            </a:r>
            <a:r>
              <a:rPr lang="en-US" sz="1200" dirty="0">
                <a:latin typeface="Calibri"/>
                <a:cs typeface="Calibri"/>
              </a:rPr>
              <a:t>activities</a:t>
            </a:r>
            <a:r>
              <a:rPr lang="en-US" sz="1200" spc="-110" dirty="0">
                <a:latin typeface="Calibri"/>
                <a:cs typeface="Calibri"/>
              </a:rPr>
              <a:t> </a:t>
            </a:r>
            <a:r>
              <a:rPr lang="en-US" sz="1200" spc="-25" dirty="0">
                <a:latin typeface="Calibri"/>
                <a:cs typeface="Calibri"/>
              </a:rPr>
              <a:t>for </a:t>
            </a:r>
            <a:r>
              <a:rPr lang="en-US" sz="1200" dirty="0">
                <a:latin typeface="Calibri"/>
                <a:cs typeface="Calibri"/>
              </a:rPr>
              <a:t>your</a:t>
            </a:r>
            <a:r>
              <a:rPr lang="en-US" sz="1200" spc="-50" dirty="0">
                <a:latin typeface="Calibri"/>
                <a:cs typeface="Calibri"/>
              </a:rPr>
              <a:t> </a:t>
            </a:r>
            <a:r>
              <a:rPr lang="en-US" sz="1200" spc="-10" dirty="0">
                <a:latin typeface="Calibri"/>
                <a:cs typeface="Calibri"/>
              </a:rPr>
              <a:t>jurisdiction</a:t>
            </a:r>
            <a:r>
              <a:rPr lang="en-US" sz="1200" spc="-35" dirty="0">
                <a:latin typeface="Calibri"/>
                <a:cs typeface="Calibri"/>
              </a:rPr>
              <a:t> or </a:t>
            </a:r>
            <a:r>
              <a:rPr lang="en-US" sz="1200" spc="-10" dirty="0">
                <a:latin typeface="Calibri"/>
                <a:cs typeface="Calibri"/>
              </a:rPr>
              <a:t>organization.</a:t>
            </a:r>
            <a:endParaRPr lang="en-US" sz="1200" dirty="0">
              <a:latin typeface="Calibri"/>
              <a:cs typeface="Calibri"/>
            </a:endParaRPr>
          </a:p>
          <a:p>
            <a:pPr marL="241300" marR="151765" indent="-228600">
              <a:lnSpc>
                <a:spcPct val="100000"/>
              </a:lnSpc>
              <a:spcBef>
                <a:spcPts val="2005"/>
              </a:spcBef>
              <a:buClr>
                <a:srgbClr val="003864"/>
              </a:buClr>
              <a:buFont typeface="Arial"/>
              <a:buChar char="•"/>
              <a:tabLst>
                <a:tab pos="241300" algn="l"/>
              </a:tabLst>
            </a:pPr>
            <a:r>
              <a:rPr lang="en-US" sz="1200" spc="-10" dirty="0">
                <a:latin typeface="Calibri"/>
                <a:cs typeface="Calibri"/>
              </a:rPr>
              <a:t>Incorporating</a:t>
            </a:r>
            <a:r>
              <a:rPr lang="en-US" sz="1200" spc="-55" dirty="0">
                <a:latin typeface="Calibri"/>
                <a:cs typeface="Calibri"/>
              </a:rPr>
              <a:t> </a:t>
            </a:r>
            <a:r>
              <a:rPr lang="en-US" sz="1200" dirty="0">
                <a:latin typeface="Calibri"/>
                <a:cs typeface="Calibri"/>
              </a:rPr>
              <a:t>all</a:t>
            </a:r>
            <a:r>
              <a:rPr lang="en-US" sz="1200" spc="-50" dirty="0">
                <a:latin typeface="Calibri"/>
                <a:cs typeface="Calibri"/>
              </a:rPr>
              <a:t> </a:t>
            </a:r>
            <a:r>
              <a:rPr lang="en-US" sz="1200" dirty="0">
                <a:latin typeface="Calibri"/>
                <a:cs typeface="Calibri"/>
              </a:rPr>
              <a:t>elements</a:t>
            </a:r>
            <a:r>
              <a:rPr lang="en-US" sz="1200" spc="-45" dirty="0">
                <a:latin typeface="Calibri"/>
                <a:cs typeface="Calibri"/>
              </a:rPr>
              <a:t> </a:t>
            </a:r>
            <a:r>
              <a:rPr lang="en-US" sz="1200" dirty="0">
                <a:latin typeface="Calibri"/>
                <a:cs typeface="Calibri"/>
              </a:rPr>
              <a:t>of</a:t>
            </a:r>
            <a:r>
              <a:rPr lang="en-US" sz="1200" spc="-50" dirty="0">
                <a:latin typeface="Calibri"/>
                <a:cs typeface="Calibri"/>
              </a:rPr>
              <a:t> </a:t>
            </a:r>
            <a:r>
              <a:rPr lang="en-US" sz="1200" dirty="0">
                <a:latin typeface="Calibri"/>
                <a:cs typeface="Calibri"/>
              </a:rPr>
              <a:t>the</a:t>
            </a:r>
            <a:r>
              <a:rPr lang="en-US" sz="1200" spc="-50" dirty="0">
                <a:latin typeface="Calibri"/>
                <a:cs typeface="Calibri"/>
              </a:rPr>
              <a:t> </a:t>
            </a:r>
            <a:r>
              <a:rPr lang="en-US" sz="1200" spc="-20" dirty="0">
                <a:latin typeface="Calibri"/>
                <a:cs typeface="Calibri"/>
              </a:rPr>
              <a:t>Integrated</a:t>
            </a:r>
            <a:r>
              <a:rPr lang="en-US" sz="1200" spc="-55" dirty="0">
                <a:latin typeface="Calibri"/>
                <a:cs typeface="Calibri"/>
              </a:rPr>
              <a:t> </a:t>
            </a:r>
            <a:r>
              <a:rPr lang="en-US" sz="1200" spc="-10" dirty="0">
                <a:latin typeface="Calibri"/>
                <a:cs typeface="Calibri"/>
              </a:rPr>
              <a:t>Preparedness </a:t>
            </a:r>
            <a:r>
              <a:rPr lang="en-US" sz="1200" dirty="0">
                <a:latin typeface="Calibri"/>
                <a:cs typeface="Calibri"/>
              </a:rPr>
              <a:t>Cycle</a:t>
            </a:r>
            <a:r>
              <a:rPr lang="en-US" sz="1200" spc="-60" dirty="0">
                <a:latin typeface="Calibri"/>
                <a:cs typeface="Calibri"/>
              </a:rPr>
              <a:t> </a:t>
            </a:r>
            <a:r>
              <a:rPr lang="en-US" sz="1200" dirty="0">
                <a:latin typeface="Calibri"/>
                <a:cs typeface="Calibri"/>
              </a:rPr>
              <a:t>allows</a:t>
            </a:r>
            <a:r>
              <a:rPr lang="en-US" sz="1200" spc="-85" dirty="0">
                <a:latin typeface="Calibri"/>
                <a:cs typeface="Calibri"/>
              </a:rPr>
              <a:t> </a:t>
            </a:r>
            <a:r>
              <a:rPr lang="en-US" sz="1200" dirty="0">
                <a:latin typeface="Calibri"/>
                <a:cs typeface="Calibri"/>
              </a:rPr>
              <a:t>for</a:t>
            </a:r>
            <a:r>
              <a:rPr lang="en-US" sz="1200" spc="-90" dirty="0">
                <a:latin typeface="Calibri"/>
                <a:cs typeface="Calibri"/>
              </a:rPr>
              <a:t> </a:t>
            </a:r>
            <a:r>
              <a:rPr lang="en-US" sz="1200" dirty="0">
                <a:latin typeface="Calibri"/>
                <a:cs typeface="Calibri"/>
              </a:rPr>
              <a:t>maximum</a:t>
            </a:r>
            <a:r>
              <a:rPr lang="en-US" sz="1200" spc="-55" dirty="0">
                <a:latin typeface="Calibri"/>
                <a:cs typeface="Calibri"/>
              </a:rPr>
              <a:t> </a:t>
            </a:r>
            <a:r>
              <a:rPr lang="en-US" sz="1200" dirty="0">
                <a:latin typeface="Calibri"/>
                <a:cs typeface="Calibri"/>
              </a:rPr>
              <a:t>efficiency</a:t>
            </a:r>
            <a:r>
              <a:rPr lang="en-US" sz="1200" spc="-55" dirty="0">
                <a:latin typeface="Calibri"/>
                <a:cs typeface="Calibri"/>
              </a:rPr>
              <a:t> </a:t>
            </a:r>
            <a:r>
              <a:rPr lang="en-US" sz="1200" dirty="0">
                <a:latin typeface="Calibri"/>
                <a:cs typeface="Calibri"/>
              </a:rPr>
              <a:t>of</a:t>
            </a:r>
            <a:r>
              <a:rPr lang="en-US" sz="1200" spc="-85" dirty="0">
                <a:latin typeface="Calibri"/>
                <a:cs typeface="Calibri"/>
              </a:rPr>
              <a:t> </a:t>
            </a:r>
            <a:r>
              <a:rPr lang="en-US" sz="1200" spc="-10" dirty="0">
                <a:latin typeface="Calibri"/>
                <a:cs typeface="Calibri"/>
              </a:rPr>
              <a:t>resources,</a:t>
            </a:r>
            <a:r>
              <a:rPr lang="en-US" sz="1200" spc="-75" dirty="0">
                <a:latin typeface="Calibri"/>
                <a:cs typeface="Calibri"/>
              </a:rPr>
              <a:t> </a:t>
            </a:r>
            <a:r>
              <a:rPr lang="en-US" sz="1200" spc="-10" dirty="0">
                <a:latin typeface="Calibri"/>
                <a:cs typeface="Calibri"/>
              </a:rPr>
              <a:t>time, </a:t>
            </a:r>
            <a:r>
              <a:rPr lang="en-US" sz="1200" dirty="0">
                <a:latin typeface="Calibri"/>
                <a:cs typeface="Calibri"/>
              </a:rPr>
              <a:t>and</a:t>
            </a:r>
            <a:r>
              <a:rPr lang="en-US" sz="1200" spc="-45" dirty="0">
                <a:latin typeface="Calibri"/>
                <a:cs typeface="Calibri"/>
              </a:rPr>
              <a:t> </a:t>
            </a:r>
            <a:r>
              <a:rPr lang="en-US" sz="1200" spc="-10" dirty="0">
                <a:latin typeface="Calibri"/>
                <a:cs typeface="Calibri"/>
              </a:rPr>
              <a:t>funding.</a:t>
            </a:r>
            <a:endParaRPr lang="en-US" sz="1200" dirty="0">
              <a:latin typeface="Calibri"/>
              <a:cs typeface="Calibri"/>
            </a:endParaRPr>
          </a:p>
          <a:p>
            <a:pPr marL="241300" indent="-228600">
              <a:lnSpc>
                <a:spcPct val="100000"/>
              </a:lnSpc>
              <a:spcBef>
                <a:spcPts val="1995"/>
              </a:spcBef>
              <a:buClr>
                <a:srgbClr val="003864"/>
              </a:buClr>
              <a:buFont typeface="Arial"/>
              <a:buChar char="•"/>
              <a:tabLst>
                <a:tab pos="241300" algn="l"/>
              </a:tabLst>
            </a:pPr>
            <a:r>
              <a:rPr lang="en-US" sz="1200" dirty="0">
                <a:latin typeface="Calibri"/>
                <a:cs typeface="Calibri"/>
              </a:rPr>
              <a:t>Allows</a:t>
            </a:r>
            <a:r>
              <a:rPr lang="en-US" sz="1200" spc="-114" dirty="0">
                <a:latin typeface="Calibri"/>
                <a:cs typeface="Calibri"/>
              </a:rPr>
              <a:t> </a:t>
            </a:r>
            <a:r>
              <a:rPr lang="en-US" sz="1200" dirty="0">
                <a:latin typeface="Calibri"/>
                <a:cs typeface="Calibri"/>
              </a:rPr>
              <a:t>work</a:t>
            </a:r>
            <a:r>
              <a:rPr lang="en-US" sz="1200" spc="-110" dirty="0">
                <a:latin typeface="Calibri"/>
                <a:cs typeface="Calibri"/>
              </a:rPr>
              <a:t> </a:t>
            </a:r>
            <a:r>
              <a:rPr lang="en-US" sz="1200" dirty="0">
                <a:latin typeface="Calibri"/>
                <a:cs typeface="Calibri"/>
              </a:rPr>
              <a:t>toward</a:t>
            </a:r>
            <a:r>
              <a:rPr lang="en-US" sz="1200" spc="-110" dirty="0">
                <a:latin typeface="Calibri"/>
                <a:cs typeface="Calibri"/>
              </a:rPr>
              <a:t> </a:t>
            </a:r>
            <a:r>
              <a:rPr lang="en-US" sz="1200" dirty="0">
                <a:latin typeface="Calibri"/>
                <a:cs typeface="Calibri"/>
              </a:rPr>
              <a:t>improving</a:t>
            </a:r>
            <a:r>
              <a:rPr lang="en-US" sz="1200" spc="-105" dirty="0">
                <a:latin typeface="Calibri"/>
                <a:cs typeface="Calibri"/>
              </a:rPr>
              <a:t> </a:t>
            </a:r>
            <a:r>
              <a:rPr lang="en-US" sz="1200" spc="-20" dirty="0">
                <a:latin typeface="Calibri"/>
                <a:cs typeface="Calibri"/>
              </a:rPr>
              <a:t>your</a:t>
            </a:r>
            <a:endParaRPr lang="en-US" sz="1200" dirty="0">
              <a:latin typeface="Calibri"/>
              <a:cs typeface="Calibri"/>
            </a:endParaRPr>
          </a:p>
          <a:p>
            <a:pPr marL="241300">
              <a:lnSpc>
                <a:spcPct val="100000"/>
              </a:lnSpc>
            </a:pPr>
            <a:r>
              <a:rPr lang="en-US" sz="1200" spc="-30" dirty="0">
                <a:latin typeface="Calibri"/>
                <a:cs typeface="Calibri"/>
              </a:rPr>
              <a:t>jurisdiction’s/organization’s</a:t>
            </a:r>
            <a:r>
              <a:rPr lang="en-US" sz="1200" spc="140" dirty="0">
                <a:latin typeface="Calibri"/>
                <a:cs typeface="Calibri"/>
              </a:rPr>
              <a:t> </a:t>
            </a:r>
            <a:r>
              <a:rPr lang="en-US" sz="1200" spc="-10" dirty="0">
                <a:latin typeface="Calibri"/>
                <a:cs typeface="Calibri"/>
              </a:rPr>
              <a:t>capabilities</a:t>
            </a:r>
            <a:endParaRPr dirty="0"/>
          </a:p>
        </p:txBody>
      </p:sp>
      <p:sp>
        <p:nvSpPr>
          <p:cNvPr id="4" name="Slide Number Placeholder 3">
            <a:extLst>
              <a:ext uri="{FF2B5EF4-FFF2-40B4-BE49-F238E27FC236}">
                <a16:creationId xmlns:a16="http://schemas.microsoft.com/office/drawing/2014/main" id="{44723262-495C-3BCB-0E47-9CAFE807E9A8}"/>
              </a:ext>
            </a:extLst>
          </p:cNvPr>
          <p:cNvSpPr>
            <a:spLocks noGrp="1"/>
          </p:cNvSpPr>
          <p:nvPr>
            <p:ph type="sldNum" sz="quarter" idx="5"/>
          </p:nvPr>
        </p:nvSpPr>
        <p:spPr/>
      </p:sp>
    </p:spTree>
    <p:extLst>
      <p:ext uri="{BB962C8B-B14F-4D97-AF65-F5344CB8AC3E}">
        <p14:creationId xmlns:p14="http://schemas.microsoft.com/office/powerpoint/2010/main" val="44138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IPPW kickoff meeting is to ensure we are all working from a common baseline, that we understand the IPP process, and we clearly define expectations for the steps ahead.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part of the IPP process fulfills a compliance requirement, or “checks a box”, our greater goal is to connect the many training and exercise requirements in a way that highlights their logical relationships. We want to make the process make sense, demonstrate how each step adds value, and show how </a:t>
            </a:r>
            <a:r>
              <a:rPr lang="en-US" b="1" dirty="0"/>
              <a:t>intentional, accurate, and meaningful</a:t>
            </a:r>
            <a:r>
              <a:rPr lang="en-US" dirty="0"/>
              <a:t> planning not only builds on previous work but also lays a stronger foundation for what comes next.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seems that the program requirements are stacked one atop the other, with almost no time allotted between them, and these requirements have become more scripted. So, it is very easy to feel like we are checking boxes. Take a moment, step back and remember that our responsibility is to prepare for when bad things happen and guide the situation toward its most positive outcome.</a:t>
            </a:r>
          </a:p>
          <a:p>
            <a:endParaRPr lang="en-US" dirty="0"/>
          </a:p>
          <a:p>
            <a:r>
              <a:rPr lang="en-US" dirty="0"/>
              <a:t>To reach our goal, it takes dedicated </a:t>
            </a:r>
            <a:r>
              <a:rPr lang="en-US" b="1" dirty="0"/>
              <a:t>time</a:t>
            </a:r>
            <a:r>
              <a:rPr lang="en-US" dirty="0"/>
              <a:t>, expertise or </a:t>
            </a:r>
            <a:r>
              <a:rPr lang="en-US" b="1" dirty="0"/>
              <a:t>talent</a:t>
            </a:r>
            <a:r>
              <a:rPr lang="en-US" dirty="0"/>
              <a:t> of people, and prudent and effective use of our funds, or </a:t>
            </a:r>
            <a:r>
              <a:rPr lang="en-US" b="1" dirty="0"/>
              <a:t>treasure</a:t>
            </a:r>
            <a:r>
              <a:rPr lang="en-US" dirty="0"/>
              <a:t>. </a:t>
            </a:r>
          </a:p>
          <a:p>
            <a:endParaRPr lang="en-US" dirty="0"/>
          </a:p>
        </p:txBody>
      </p:sp>
      <p:sp>
        <p:nvSpPr>
          <p:cNvPr id="4" name="Slide Number Placeholder 3"/>
          <p:cNvSpPr>
            <a:spLocks noGrp="1"/>
          </p:cNvSpPr>
          <p:nvPr>
            <p:ph type="sldNum" sz="quarter" idx="5"/>
          </p:nvPr>
        </p:nvSpPr>
        <p:spPr/>
        <p:txBody>
          <a:bodyPr/>
          <a:lstStyle/>
          <a:p>
            <a:fld id="{BAB66CCB-3C63-4271-875D-E51E284246AC}" type="slidenum">
              <a:rPr lang="en-US" smtClean="0"/>
              <a:t>3</a:t>
            </a:fld>
            <a:endParaRPr lang="en-US"/>
          </a:p>
        </p:txBody>
      </p:sp>
    </p:spTree>
    <p:extLst>
      <p:ext uri="{BB962C8B-B14F-4D97-AF65-F5344CB8AC3E}">
        <p14:creationId xmlns:p14="http://schemas.microsoft.com/office/powerpoint/2010/main" val="810700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B66CCB-3C63-4271-875D-E51E284246AC}" type="slidenum">
              <a:rPr lang="en-US" smtClean="0"/>
              <a:t>30</a:t>
            </a:fld>
            <a:endParaRPr lang="en-US"/>
          </a:p>
        </p:txBody>
      </p:sp>
    </p:spTree>
    <p:extLst>
      <p:ext uri="{BB962C8B-B14F-4D97-AF65-F5344CB8AC3E}">
        <p14:creationId xmlns:p14="http://schemas.microsoft.com/office/powerpoint/2010/main" val="21595651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BF91E-338C-AEF4-4027-4778716ADC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00A54-CB64-07CA-E2F8-453BD01846C7}"/>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003952CC-F025-0FF9-556D-80D57C72C8A9}"/>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A62531E7-EDDF-A8F8-5E67-60C92918FBEC}"/>
              </a:ext>
            </a:extLst>
          </p:cNvPr>
          <p:cNvSpPr>
            <a:spLocks noGrp="1"/>
          </p:cNvSpPr>
          <p:nvPr>
            <p:ph type="sldNum" sz="quarter" idx="5"/>
          </p:nvPr>
        </p:nvSpPr>
        <p:spPr/>
      </p:sp>
    </p:spTree>
    <p:extLst>
      <p:ext uri="{BB962C8B-B14F-4D97-AF65-F5344CB8AC3E}">
        <p14:creationId xmlns:p14="http://schemas.microsoft.com/office/powerpoint/2010/main" val="2354047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B53EE-45DE-AF6C-067A-92C2B0418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611A-D2DC-97E0-B8C1-3C5289C1E22C}"/>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BB53563C-463A-4350-3B73-4F2152D37747}"/>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BA4E5027-CF5D-7A3B-BA79-65E4A5A03343}"/>
              </a:ext>
            </a:extLst>
          </p:cNvPr>
          <p:cNvSpPr>
            <a:spLocks noGrp="1"/>
          </p:cNvSpPr>
          <p:nvPr>
            <p:ph type="sldNum" sz="quarter" idx="5"/>
          </p:nvPr>
        </p:nvSpPr>
        <p:spPr/>
      </p:sp>
    </p:spTree>
    <p:extLst>
      <p:ext uri="{BB962C8B-B14F-4D97-AF65-F5344CB8AC3E}">
        <p14:creationId xmlns:p14="http://schemas.microsoft.com/office/powerpoint/2010/main" val="10330371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F0C0F-FFBC-47EA-26FC-B6BB1F9F9E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D49099-6A88-CAB1-0AE4-FDB568C89792}"/>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17C79062-7703-08ED-540E-EAE9F8F04D2D}"/>
              </a:ext>
            </a:extLst>
          </p:cNvPr>
          <p:cNvSpPr>
            <a:spLocks noGrp="1"/>
          </p:cNvSpPr>
          <p:nvPr>
            <p:ph type="body" sz="quarter" idx="3"/>
          </p:nvPr>
        </p:nvSpPr>
        <p:spPr/>
        <p:txBody>
          <a:bodyPr/>
          <a:lstStyle/>
          <a:p>
            <a:r>
              <a:rPr lang="en-US" sz="1200" b="1" kern="1200" dirty="0">
                <a:solidFill>
                  <a:schemeClr val="tx1"/>
                </a:solidFill>
                <a:latin typeface="+mn-lt"/>
                <a:ea typeface="+mn-ea"/>
                <a:cs typeface="+mn-cs"/>
              </a:rPr>
              <a:t>Our end goals will be to integrate:</a:t>
            </a:r>
          </a:p>
          <a:p>
            <a:endParaRPr lang="en-US" sz="11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Between organizations</a:t>
            </a:r>
          </a:p>
          <a:p>
            <a:pPr marL="171450" indent="-171450">
              <a:buFont typeface="Arial" panose="020B0604020202020204" pitchFamily="34" charset="0"/>
              <a:buChar char="•"/>
            </a:pPr>
            <a:r>
              <a:rPr lang="en-US" sz="1200" kern="1200" dirty="0">
                <a:solidFill>
                  <a:schemeClr val="tx1"/>
                </a:solidFill>
                <a:latin typeface="+mn-lt"/>
                <a:ea typeface="+mn-ea"/>
                <a:cs typeface="+mn-cs"/>
              </a:rPr>
              <a:t>between disciplines</a:t>
            </a:r>
          </a:p>
          <a:p>
            <a:pPr marL="171450" indent="-171450">
              <a:buFont typeface="Arial" panose="020B0604020202020204" pitchFamily="34" charset="0"/>
              <a:buChar char="•"/>
            </a:pPr>
            <a:r>
              <a:rPr lang="en-US" sz="1200" kern="1200" dirty="0">
                <a:solidFill>
                  <a:schemeClr val="tx1"/>
                </a:solidFill>
                <a:latin typeface="+mn-lt"/>
                <a:ea typeface="+mn-ea"/>
                <a:cs typeface="+mn-cs"/>
              </a:rPr>
              <a:t>between jurisdictions</a:t>
            </a:r>
          </a:p>
          <a:p>
            <a:pPr marL="171450" indent="-171450">
              <a:buFont typeface="Arial" panose="020B0604020202020204" pitchFamily="34" charset="0"/>
              <a:buChar char="•"/>
            </a:pPr>
            <a:r>
              <a:rPr lang="en-US" sz="1200" kern="1200" dirty="0">
                <a:solidFill>
                  <a:schemeClr val="tx1"/>
                </a:solidFill>
                <a:latin typeface="+mn-lt"/>
                <a:ea typeface="+mn-ea"/>
                <a:cs typeface="+mn-cs"/>
              </a:rPr>
              <a:t>between program areas</a:t>
            </a:r>
          </a:p>
          <a:p>
            <a:pPr marL="171450" indent="-171450">
              <a:buFont typeface="Arial" panose="020B0604020202020204" pitchFamily="34" charset="0"/>
              <a:buChar char="•"/>
            </a:pPr>
            <a:r>
              <a:rPr lang="en-US" sz="1200" kern="1200" dirty="0">
                <a:solidFill>
                  <a:schemeClr val="tx1"/>
                </a:solidFill>
                <a:latin typeface="+mn-lt"/>
                <a:ea typeface="+mn-ea"/>
                <a:cs typeface="+mn-cs"/>
              </a:rPr>
              <a:t>between program requirements, identified gaps, and known and potential risks</a:t>
            </a:r>
          </a:p>
          <a:p>
            <a:endParaRPr dirty="0"/>
          </a:p>
        </p:txBody>
      </p:sp>
      <p:sp>
        <p:nvSpPr>
          <p:cNvPr id="4" name="Slide Number Placeholder 3">
            <a:extLst>
              <a:ext uri="{FF2B5EF4-FFF2-40B4-BE49-F238E27FC236}">
                <a16:creationId xmlns:a16="http://schemas.microsoft.com/office/drawing/2014/main" id="{097951FB-2489-09A0-1E89-4D06D232A646}"/>
              </a:ext>
            </a:extLst>
          </p:cNvPr>
          <p:cNvSpPr>
            <a:spLocks noGrp="1"/>
          </p:cNvSpPr>
          <p:nvPr>
            <p:ph type="sldNum" sz="quarter" idx="5"/>
          </p:nvPr>
        </p:nvSpPr>
        <p:spPr/>
      </p:sp>
    </p:spTree>
    <p:extLst>
      <p:ext uri="{BB962C8B-B14F-4D97-AF65-F5344CB8AC3E}">
        <p14:creationId xmlns:p14="http://schemas.microsoft.com/office/powerpoint/2010/main" val="3611331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The presenter explains what an IPPW is, its frequency, and its purpose—to use senior leader guidance and whole-community participation to set preparedness priorities.</a:t>
            </a:r>
          </a:p>
        </p:txBody>
      </p:sp>
      <p:sp>
        <p:nvSpPr>
          <p:cNvPr id="4" name="Slide Number Placeholder 3"/>
          <p:cNvSpPr>
            <a:spLocks noGrp="1"/>
          </p:cNvSpPr>
          <p:nvPr>
            <p:ph type="sldNum" sz="quarter" idx="5"/>
          </p:nvPr>
        </p:nvSpPr>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B66CCB-3C63-4271-875D-E51E284246AC}" type="slidenum">
              <a:rPr lang="en-US" smtClean="0"/>
              <a:t>37</a:t>
            </a:fld>
            <a:endParaRPr lang="en-US"/>
          </a:p>
        </p:txBody>
      </p:sp>
    </p:spTree>
    <p:extLst>
      <p:ext uri="{BB962C8B-B14F-4D97-AF65-F5344CB8AC3E}">
        <p14:creationId xmlns:p14="http://schemas.microsoft.com/office/powerpoint/2010/main" val="26014343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Discuss communications challenges at multiple exercises that are documented in AARs and Improvement plans.</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B66CCB-3C63-4271-875D-E51E284246AC}" type="slidenum">
              <a:rPr lang="en-US" smtClean="0"/>
              <a:t>39</a:t>
            </a:fld>
            <a:endParaRPr lang="en-US"/>
          </a:p>
        </p:txBody>
      </p:sp>
    </p:spTree>
    <p:extLst>
      <p:ext uri="{BB962C8B-B14F-4D97-AF65-F5344CB8AC3E}">
        <p14:creationId xmlns:p14="http://schemas.microsoft.com/office/powerpoint/2010/main" val="3069547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B66CCB-3C63-4271-875D-E51E284246AC}" type="slidenum">
              <a:rPr lang="en-US" smtClean="0"/>
              <a:t>40</a:t>
            </a:fld>
            <a:endParaRPr lang="en-US"/>
          </a:p>
        </p:txBody>
      </p:sp>
    </p:spTree>
    <p:extLst>
      <p:ext uri="{BB962C8B-B14F-4D97-AF65-F5344CB8AC3E}">
        <p14:creationId xmlns:p14="http://schemas.microsoft.com/office/powerpoint/2010/main" val="784067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While you will have many factors which impact preparedness, you need to set broad priorities which are strategic and that will guide progress.</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82A80-8711-7925-54E7-C55EEBCA6F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D0AA95-CC38-93AB-E326-6A212768DC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429D2-DDCB-C68A-2A96-8D56684B3E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Integrating requires that we look at all our grant requirements, our AARs and Ips from real world events and exercises, our risk assessments and then form a Plan to address how we get from where we are now to where we want to be.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Our goal is to coordinate training and exercises to address shared priorities.</a:t>
            </a:r>
          </a:p>
          <a:p>
            <a:endParaRPr lang="en-US" dirty="0"/>
          </a:p>
        </p:txBody>
      </p:sp>
      <p:sp>
        <p:nvSpPr>
          <p:cNvPr id="4" name="Slide Number Placeholder 3">
            <a:extLst>
              <a:ext uri="{FF2B5EF4-FFF2-40B4-BE49-F238E27FC236}">
                <a16:creationId xmlns:a16="http://schemas.microsoft.com/office/drawing/2014/main" id="{C8959B15-C8F7-AF5F-B0CA-631FEB5C2121}"/>
              </a:ext>
            </a:extLst>
          </p:cNvPr>
          <p:cNvSpPr>
            <a:spLocks noGrp="1"/>
          </p:cNvSpPr>
          <p:nvPr>
            <p:ph type="sldNum" sz="quarter" idx="5"/>
          </p:nvPr>
        </p:nvSpPr>
        <p:spPr/>
        <p:txBody>
          <a:bodyPr/>
          <a:lstStyle/>
          <a:p>
            <a:fld id="{BAB66CCB-3C63-4271-875D-E51E284246AC}" type="slidenum">
              <a:rPr lang="en-US" smtClean="0"/>
              <a:t>4</a:t>
            </a:fld>
            <a:endParaRPr lang="en-US"/>
          </a:p>
        </p:txBody>
      </p:sp>
    </p:spTree>
    <p:extLst>
      <p:ext uri="{BB962C8B-B14F-4D97-AF65-F5344CB8AC3E}">
        <p14:creationId xmlns:p14="http://schemas.microsoft.com/office/powerpoint/2010/main" val="12961160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B66CCB-3C63-4271-875D-E51E284246AC}" type="slidenum">
              <a:rPr lang="en-US" smtClean="0"/>
              <a:t>45</a:t>
            </a:fld>
            <a:endParaRPr lang="en-US"/>
          </a:p>
        </p:txBody>
      </p:sp>
    </p:spTree>
    <p:extLst>
      <p:ext uri="{BB962C8B-B14F-4D97-AF65-F5344CB8AC3E}">
        <p14:creationId xmlns:p14="http://schemas.microsoft.com/office/powerpoint/2010/main" val="29734153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B66CCB-3C63-4271-875D-E51E284246AC}" type="slidenum">
              <a:rPr lang="en-US" smtClean="0"/>
              <a:t>46</a:t>
            </a:fld>
            <a:endParaRPr lang="en-US"/>
          </a:p>
        </p:txBody>
      </p:sp>
    </p:spTree>
    <p:extLst>
      <p:ext uri="{BB962C8B-B14F-4D97-AF65-F5344CB8AC3E}">
        <p14:creationId xmlns:p14="http://schemas.microsoft.com/office/powerpoint/2010/main" val="40639821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B66CCB-3C63-4271-875D-E51E284246AC}" type="slidenum">
              <a:rPr lang="en-US" smtClean="0"/>
              <a:t>50</a:t>
            </a:fld>
            <a:endParaRPr lang="en-US"/>
          </a:p>
        </p:txBody>
      </p:sp>
    </p:spTree>
    <p:extLst>
      <p:ext uri="{BB962C8B-B14F-4D97-AF65-F5344CB8AC3E}">
        <p14:creationId xmlns:p14="http://schemas.microsoft.com/office/powerpoint/2010/main" val="7677273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0029" marR="381000" indent="-227965">
              <a:lnSpc>
                <a:spcPct val="100000"/>
              </a:lnSpc>
              <a:spcBef>
                <a:spcPts val="95"/>
              </a:spcBef>
              <a:buClr>
                <a:srgbClr val="003864"/>
              </a:buClr>
              <a:buFont typeface="Arial"/>
              <a:buChar char="•"/>
              <a:tabLst>
                <a:tab pos="241300" algn="l"/>
              </a:tabLst>
            </a:pPr>
            <a:r>
              <a:rPr lang="en-US" sz="2800" dirty="0">
                <a:latin typeface="Calibri"/>
                <a:cs typeface="Calibri"/>
              </a:rPr>
              <a:t>Divide</a:t>
            </a:r>
            <a:r>
              <a:rPr lang="en-US" sz="2800" spc="-35" dirty="0">
                <a:latin typeface="Calibri"/>
                <a:cs typeface="Calibri"/>
              </a:rPr>
              <a:t> </a:t>
            </a:r>
            <a:r>
              <a:rPr lang="en-US" sz="2800" dirty="0">
                <a:latin typeface="Calibri"/>
                <a:cs typeface="Calibri"/>
              </a:rPr>
              <a:t>activity</a:t>
            </a:r>
            <a:r>
              <a:rPr lang="en-US" sz="2800" spc="-65" dirty="0">
                <a:latin typeface="Calibri"/>
                <a:cs typeface="Calibri"/>
              </a:rPr>
              <a:t> </a:t>
            </a:r>
            <a:r>
              <a:rPr lang="en-US" sz="2800" dirty="0">
                <a:latin typeface="Calibri"/>
                <a:cs typeface="Calibri"/>
              </a:rPr>
              <a:t>into</a:t>
            </a:r>
            <a:r>
              <a:rPr lang="en-US" sz="2800" spc="-45" dirty="0">
                <a:latin typeface="Calibri"/>
                <a:cs typeface="Calibri"/>
              </a:rPr>
              <a:t> </a:t>
            </a:r>
            <a:r>
              <a:rPr lang="en-US" sz="2800" dirty="0">
                <a:latin typeface="Calibri"/>
                <a:cs typeface="Calibri"/>
              </a:rPr>
              <a:t>a</a:t>
            </a:r>
            <a:r>
              <a:rPr lang="en-US" sz="2800" spc="-50" dirty="0">
                <a:latin typeface="Calibri"/>
                <a:cs typeface="Calibri"/>
              </a:rPr>
              <a:t> </a:t>
            </a:r>
            <a:r>
              <a:rPr lang="en-US" sz="2800" dirty="0">
                <a:latin typeface="Calibri"/>
                <a:cs typeface="Calibri"/>
              </a:rPr>
              <a:t>series</a:t>
            </a:r>
            <a:r>
              <a:rPr lang="en-US" sz="2800" spc="-50" dirty="0">
                <a:latin typeface="Calibri"/>
                <a:cs typeface="Calibri"/>
              </a:rPr>
              <a:t> </a:t>
            </a:r>
            <a:r>
              <a:rPr lang="en-US" sz="2800" spc="-25" dirty="0">
                <a:latin typeface="Calibri"/>
                <a:cs typeface="Calibri"/>
              </a:rPr>
              <a:t>of </a:t>
            </a:r>
            <a:r>
              <a:rPr lang="en-US" sz="2800" spc="-10" dirty="0">
                <a:latin typeface="Calibri"/>
                <a:cs typeface="Calibri"/>
              </a:rPr>
              <a:t>meetings - </a:t>
            </a:r>
            <a:r>
              <a:rPr lang="en-US" sz="2400" dirty="0">
                <a:latin typeface="Calibri"/>
                <a:cs typeface="Calibri"/>
              </a:rPr>
              <a:t>Some</a:t>
            </a:r>
            <a:r>
              <a:rPr lang="en-US" sz="2400" spc="-50" dirty="0">
                <a:latin typeface="Calibri"/>
                <a:cs typeface="Calibri"/>
              </a:rPr>
              <a:t> </a:t>
            </a:r>
            <a:r>
              <a:rPr lang="en-US" sz="2400" dirty="0">
                <a:latin typeface="Calibri"/>
                <a:cs typeface="Calibri"/>
              </a:rPr>
              <a:t>virtual,</a:t>
            </a:r>
            <a:r>
              <a:rPr lang="en-US" sz="2400" spc="-35" dirty="0">
                <a:latin typeface="Calibri"/>
                <a:cs typeface="Calibri"/>
              </a:rPr>
              <a:t> </a:t>
            </a:r>
            <a:r>
              <a:rPr lang="en-US" sz="2400" dirty="0">
                <a:latin typeface="Calibri"/>
                <a:cs typeface="Calibri"/>
              </a:rPr>
              <a:t>some</a:t>
            </a:r>
            <a:r>
              <a:rPr lang="en-US" sz="2400" spc="-35" dirty="0">
                <a:latin typeface="Calibri"/>
                <a:cs typeface="Calibri"/>
              </a:rPr>
              <a:t> </a:t>
            </a:r>
            <a:r>
              <a:rPr lang="en-US" sz="2400" spc="-25" dirty="0">
                <a:latin typeface="Calibri"/>
                <a:cs typeface="Calibri"/>
              </a:rPr>
              <a:t>in-</a:t>
            </a:r>
            <a:r>
              <a:rPr lang="en-US" sz="2400" spc="-10" dirty="0">
                <a:latin typeface="Calibri"/>
                <a:cs typeface="Calibri"/>
              </a:rPr>
              <a:t>person</a:t>
            </a:r>
            <a:endParaRPr lang="en-US" sz="2400" dirty="0">
              <a:latin typeface="Calibri"/>
              <a:cs typeface="Calibri"/>
            </a:endParaRPr>
          </a:p>
          <a:p>
            <a:pPr marL="240029" marR="5080" indent="-227965">
              <a:lnSpc>
                <a:spcPct val="100000"/>
              </a:lnSpc>
              <a:spcBef>
                <a:spcPts val="1975"/>
              </a:spcBef>
              <a:buClr>
                <a:srgbClr val="003864"/>
              </a:buClr>
              <a:buFont typeface="Arial"/>
              <a:buChar char="•"/>
              <a:tabLst>
                <a:tab pos="241300" algn="l"/>
              </a:tabLst>
            </a:pPr>
            <a:r>
              <a:rPr lang="en-US" sz="2800" spc="-10" dirty="0">
                <a:latin typeface="Calibri"/>
                <a:cs typeface="Calibri"/>
              </a:rPr>
              <a:t>Disseminate</a:t>
            </a:r>
            <a:r>
              <a:rPr lang="en-US" sz="2800" spc="-40" dirty="0">
                <a:latin typeface="Calibri"/>
                <a:cs typeface="Calibri"/>
              </a:rPr>
              <a:t> </a:t>
            </a:r>
            <a:r>
              <a:rPr lang="en-US" sz="2800" dirty="0">
                <a:latin typeface="Calibri"/>
                <a:cs typeface="Calibri"/>
              </a:rPr>
              <a:t>an</a:t>
            </a:r>
            <a:r>
              <a:rPr lang="en-US" sz="2800" spc="-55" dirty="0">
                <a:latin typeface="Calibri"/>
                <a:cs typeface="Calibri"/>
              </a:rPr>
              <a:t> </a:t>
            </a:r>
            <a:r>
              <a:rPr lang="en-US" sz="2800" dirty="0">
                <a:latin typeface="Calibri"/>
                <a:cs typeface="Calibri"/>
              </a:rPr>
              <a:t>agenda</a:t>
            </a:r>
            <a:r>
              <a:rPr lang="en-US" sz="2800" spc="-75" dirty="0">
                <a:latin typeface="Calibri"/>
                <a:cs typeface="Calibri"/>
              </a:rPr>
              <a:t> </a:t>
            </a:r>
            <a:r>
              <a:rPr lang="en-US" sz="2800" dirty="0">
                <a:latin typeface="Calibri"/>
                <a:cs typeface="Calibri"/>
              </a:rPr>
              <a:t>and</a:t>
            </a:r>
            <a:r>
              <a:rPr lang="en-US" sz="2800" spc="-45" dirty="0">
                <a:latin typeface="Calibri"/>
                <a:cs typeface="Calibri"/>
              </a:rPr>
              <a:t> </a:t>
            </a:r>
            <a:r>
              <a:rPr lang="en-US" sz="2800" spc="-50" dirty="0">
                <a:latin typeface="Calibri"/>
                <a:cs typeface="Calibri"/>
              </a:rPr>
              <a:t>a </a:t>
            </a:r>
            <a:r>
              <a:rPr lang="en-US" sz="2800" dirty="0">
                <a:latin typeface="Calibri"/>
                <a:cs typeface="Calibri"/>
              </a:rPr>
              <a:t>request</a:t>
            </a:r>
            <a:r>
              <a:rPr lang="en-US" sz="2800" spc="-85" dirty="0">
                <a:latin typeface="Calibri"/>
                <a:cs typeface="Calibri"/>
              </a:rPr>
              <a:t> </a:t>
            </a:r>
            <a:r>
              <a:rPr lang="en-US" sz="2800" dirty="0">
                <a:latin typeface="Calibri"/>
                <a:cs typeface="Calibri"/>
              </a:rPr>
              <a:t>for</a:t>
            </a:r>
            <a:r>
              <a:rPr lang="en-US" sz="2800" spc="-110" dirty="0">
                <a:latin typeface="Calibri"/>
                <a:cs typeface="Calibri"/>
              </a:rPr>
              <a:t> </a:t>
            </a:r>
            <a:r>
              <a:rPr lang="en-US" sz="2800" dirty="0">
                <a:latin typeface="Calibri"/>
                <a:cs typeface="Calibri"/>
              </a:rPr>
              <a:t>participants</a:t>
            </a:r>
            <a:r>
              <a:rPr lang="en-US" sz="2800" spc="-85" dirty="0">
                <a:latin typeface="Calibri"/>
                <a:cs typeface="Calibri"/>
              </a:rPr>
              <a:t> </a:t>
            </a:r>
            <a:r>
              <a:rPr lang="en-US" sz="2800" dirty="0">
                <a:latin typeface="Calibri"/>
                <a:cs typeface="Calibri"/>
              </a:rPr>
              <a:t>to</a:t>
            </a:r>
            <a:r>
              <a:rPr lang="en-US" sz="2800" spc="-114" dirty="0">
                <a:latin typeface="Calibri"/>
                <a:cs typeface="Calibri"/>
              </a:rPr>
              <a:t> </a:t>
            </a:r>
            <a:r>
              <a:rPr lang="en-US" sz="2800" spc="-10" dirty="0">
                <a:latin typeface="Calibri"/>
                <a:cs typeface="Calibri"/>
              </a:rPr>
              <a:t>bring </a:t>
            </a:r>
            <a:r>
              <a:rPr lang="en-US" sz="2800" dirty="0">
                <a:latin typeface="Calibri"/>
                <a:cs typeface="Calibri"/>
              </a:rPr>
              <a:t>specified</a:t>
            </a:r>
            <a:r>
              <a:rPr lang="en-US" sz="2800" spc="-120" dirty="0">
                <a:latin typeface="Calibri"/>
                <a:cs typeface="Calibri"/>
              </a:rPr>
              <a:t> </a:t>
            </a:r>
            <a:r>
              <a:rPr lang="en-US" sz="2800" spc="-10" dirty="0">
                <a:latin typeface="Calibri"/>
                <a:cs typeface="Calibri"/>
              </a:rPr>
              <a:t>information,</a:t>
            </a:r>
            <a:r>
              <a:rPr lang="en-US" sz="2800" spc="-114" dirty="0">
                <a:latin typeface="Calibri"/>
                <a:cs typeface="Calibri"/>
              </a:rPr>
              <a:t> </a:t>
            </a:r>
            <a:r>
              <a:rPr lang="en-US" sz="2800" dirty="0">
                <a:latin typeface="Calibri"/>
                <a:cs typeface="Calibri"/>
              </a:rPr>
              <a:t>data,</a:t>
            </a:r>
            <a:r>
              <a:rPr lang="en-US" sz="2800" spc="-130" dirty="0">
                <a:latin typeface="Calibri"/>
                <a:cs typeface="Calibri"/>
              </a:rPr>
              <a:t> </a:t>
            </a:r>
            <a:r>
              <a:rPr lang="en-US" sz="2800" spc="-25" dirty="0">
                <a:latin typeface="Calibri"/>
                <a:cs typeface="Calibri"/>
              </a:rPr>
              <a:t>or </a:t>
            </a:r>
            <a:r>
              <a:rPr lang="en-US" sz="2800" spc="-10" dirty="0">
                <a:latin typeface="Calibri"/>
                <a:cs typeface="Calibri"/>
              </a:rPr>
              <a:t>resources</a:t>
            </a:r>
            <a:endParaRPr lang="en-US" sz="2800" dirty="0">
              <a:latin typeface="Calibri"/>
              <a:cs typeface="Calibri"/>
            </a:endParaRPr>
          </a:p>
          <a:p>
            <a:pPr marL="240029" indent="-227329">
              <a:lnSpc>
                <a:spcPct val="100000"/>
              </a:lnSpc>
              <a:spcBef>
                <a:spcPts val="2005"/>
              </a:spcBef>
              <a:buClr>
                <a:srgbClr val="003864"/>
              </a:buClr>
              <a:buFont typeface="Arial"/>
              <a:buChar char="•"/>
              <a:tabLst>
                <a:tab pos="240029" algn="l"/>
              </a:tabLst>
            </a:pPr>
            <a:r>
              <a:rPr lang="en-US" sz="2800" dirty="0">
                <a:latin typeface="Calibri"/>
                <a:cs typeface="Calibri"/>
              </a:rPr>
              <a:t>Include</a:t>
            </a:r>
            <a:r>
              <a:rPr lang="en-US" sz="2800" spc="-30" dirty="0">
                <a:latin typeface="Calibri"/>
                <a:cs typeface="Calibri"/>
              </a:rPr>
              <a:t> </a:t>
            </a:r>
            <a:r>
              <a:rPr lang="en-US" sz="2800" dirty="0">
                <a:latin typeface="Calibri"/>
                <a:cs typeface="Calibri"/>
              </a:rPr>
              <a:t>all</a:t>
            </a:r>
            <a:r>
              <a:rPr lang="en-US" sz="2800" spc="-55" dirty="0">
                <a:latin typeface="Calibri"/>
                <a:cs typeface="Calibri"/>
              </a:rPr>
              <a:t> </a:t>
            </a:r>
            <a:r>
              <a:rPr lang="en-US" sz="2800" dirty="0">
                <a:latin typeface="Calibri"/>
                <a:cs typeface="Calibri"/>
              </a:rPr>
              <a:t>levels</a:t>
            </a:r>
            <a:r>
              <a:rPr lang="en-US" sz="2800" spc="-45" dirty="0">
                <a:latin typeface="Calibri"/>
                <a:cs typeface="Calibri"/>
              </a:rPr>
              <a:t> </a:t>
            </a:r>
            <a:r>
              <a:rPr lang="en-US" sz="2800" dirty="0">
                <a:latin typeface="Calibri"/>
                <a:cs typeface="Calibri"/>
              </a:rPr>
              <a:t>of</a:t>
            </a:r>
            <a:r>
              <a:rPr lang="en-US" sz="2800" spc="-50" dirty="0">
                <a:latin typeface="Calibri"/>
                <a:cs typeface="Calibri"/>
              </a:rPr>
              <a:t> </a:t>
            </a:r>
            <a:r>
              <a:rPr lang="en-US" sz="2800" spc="-10" dirty="0">
                <a:latin typeface="Calibri"/>
                <a:cs typeface="Calibri"/>
              </a:rPr>
              <a:t>participants -</a:t>
            </a:r>
            <a:r>
              <a:rPr lang="en-US" sz="2400" dirty="0">
                <a:latin typeface="Calibri"/>
                <a:cs typeface="Calibri"/>
              </a:rPr>
              <a:t>“New”</a:t>
            </a:r>
            <a:r>
              <a:rPr lang="en-US" sz="2400" spc="-65" dirty="0">
                <a:latin typeface="Calibri"/>
                <a:cs typeface="Calibri"/>
              </a:rPr>
              <a:t> </a:t>
            </a:r>
            <a:r>
              <a:rPr lang="en-US" sz="2400" dirty="0">
                <a:latin typeface="Calibri"/>
                <a:cs typeface="Calibri"/>
              </a:rPr>
              <a:t>people</a:t>
            </a:r>
            <a:r>
              <a:rPr lang="en-US" sz="2400" spc="-35" dirty="0">
                <a:latin typeface="Calibri"/>
                <a:cs typeface="Calibri"/>
              </a:rPr>
              <a:t> </a:t>
            </a:r>
            <a:r>
              <a:rPr lang="en-US" sz="2400" dirty="0">
                <a:latin typeface="Calibri"/>
                <a:cs typeface="Calibri"/>
              </a:rPr>
              <a:t>perspective</a:t>
            </a:r>
            <a:r>
              <a:rPr lang="en-US" sz="2400" spc="-50" dirty="0">
                <a:latin typeface="Calibri"/>
                <a:cs typeface="Calibri"/>
              </a:rPr>
              <a:t> </a:t>
            </a:r>
            <a:r>
              <a:rPr lang="en-US" sz="2400" spc="-25" dirty="0">
                <a:latin typeface="Calibri"/>
                <a:cs typeface="Calibri"/>
              </a:rPr>
              <a:t>vs. </a:t>
            </a:r>
            <a:r>
              <a:rPr lang="en-US" sz="2400" spc="-20" dirty="0">
                <a:latin typeface="Calibri"/>
                <a:cs typeface="Calibri"/>
              </a:rPr>
              <a:t>“experienced”</a:t>
            </a:r>
            <a:r>
              <a:rPr lang="en-US" sz="2400" spc="-35" dirty="0">
                <a:latin typeface="Calibri"/>
                <a:cs typeface="Calibri"/>
              </a:rPr>
              <a:t> </a:t>
            </a:r>
            <a:r>
              <a:rPr lang="en-US" sz="2400" spc="-10" dirty="0">
                <a:latin typeface="Calibri"/>
                <a:cs typeface="Calibri"/>
              </a:rPr>
              <a:t>perspective</a:t>
            </a:r>
            <a:endParaRPr lang="en-US" sz="2400" dirty="0">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BAB66CCB-3C63-4271-875D-E51E284246AC}" type="slidenum">
              <a:rPr lang="en-US" smtClean="0"/>
              <a:t>52</a:t>
            </a:fld>
            <a:endParaRPr lang="en-US"/>
          </a:p>
        </p:txBody>
      </p:sp>
    </p:spTree>
    <p:extLst>
      <p:ext uri="{BB962C8B-B14F-4D97-AF65-F5344CB8AC3E}">
        <p14:creationId xmlns:p14="http://schemas.microsoft.com/office/powerpoint/2010/main" val="24525727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The presenter instructs participants to develop the IPPW summary, draft the IPP, and identify action items with clear deadlines.</a:t>
            </a:r>
          </a:p>
        </p:txBody>
      </p:sp>
      <p:sp>
        <p:nvSpPr>
          <p:cNvPr id="4" name="Slide Number Placeholder 3"/>
          <p:cNvSpPr>
            <a:spLocks noGrp="1"/>
          </p:cNvSpPr>
          <p:nvPr>
            <p:ph type="sldNum" sz="quarter" idx="5"/>
          </p:nvPr>
        </p:nvSpPr>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https://preptoolkit.fema.gov/web/hseep-resources/program-management</a:t>
            </a:r>
          </a:p>
          <a:p>
            <a:endParaRPr lang="en-US" dirty="0"/>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B54C1-6B0E-45AB-8770-2A2CEAE05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1EBAE9-F050-AD6E-0A10-3B61C6F8940C}"/>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F8D915C3-39B7-EAB8-06B9-3A59D3549EF2}"/>
              </a:ext>
            </a:extLst>
          </p:cNvPr>
          <p:cNvSpPr>
            <a:spLocks noGrp="1"/>
          </p:cNvSpPr>
          <p:nvPr>
            <p:ph type="body" sz="quarter" idx="3"/>
          </p:nvPr>
        </p:nvSpPr>
        <p:spPr/>
        <p:txBody>
          <a:bodyPr/>
          <a:lstStyle/>
          <a:p>
            <a:r>
              <a:rPr lang="en-US" dirty="0"/>
              <a:t>https://preptoolkit.fema.gov/web/hseep-resources/program-management</a:t>
            </a:r>
          </a:p>
          <a:p>
            <a:endParaRPr lang="en-US" dirty="0"/>
          </a:p>
          <a:p>
            <a:endParaRPr dirty="0"/>
          </a:p>
        </p:txBody>
      </p:sp>
      <p:sp>
        <p:nvSpPr>
          <p:cNvPr id="4" name="Slide Number Placeholder 3">
            <a:extLst>
              <a:ext uri="{FF2B5EF4-FFF2-40B4-BE49-F238E27FC236}">
                <a16:creationId xmlns:a16="http://schemas.microsoft.com/office/drawing/2014/main" id="{536565F4-6783-1717-706D-5BD0A43E6CDE}"/>
              </a:ext>
            </a:extLst>
          </p:cNvPr>
          <p:cNvSpPr>
            <a:spLocks noGrp="1"/>
          </p:cNvSpPr>
          <p:nvPr>
            <p:ph type="sldNum" sz="quarter" idx="5"/>
          </p:nvPr>
        </p:nvSpPr>
        <p:spPr/>
      </p:sp>
    </p:spTree>
    <p:extLst>
      <p:ext uri="{BB962C8B-B14F-4D97-AF65-F5344CB8AC3E}">
        <p14:creationId xmlns:p14="http://schemas.microsoft.com/office/powerpoint/2010/main" val="9449208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Closing slide for appreciation and contact info.</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A24F8-E004-6F4C-1756-47D66E1915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F6F1D3-0F74-0D7C-8752-EEB2E49BD5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95CD3D-F96A-226D-AF7A-AE9D31938D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478168-7D9C-DA81-56B7-6791C6D953E6}"/>
              </a:ext>
            </a:extLst>
          </p:cNvPr>
          <p:cNvSpPr>
            <a:spLocks noGrp="1"/>
          </p:cNvSpPr>
          <p:nvPr>
            <p:ph type="sldNum" sz="quarter" idx="5"/>
          </p:nvPr>
        </p:nvSpPr>
        <p:spPr/>
        <p:txBody>
          <a:bodyPr/>
          <a:lstStyle/>
          <a:p>
            <a:fld id="{BAB66CCB-3C63-4271-875D-E51E284246AC}" type="slidenum">
              <a:rPr lang="en-US" smtClean="0"/>
              <a:t>5</a:t>
            </a:fld>
            <a:endParaRPr lang="en-US"/>
          </a:p>
        </p:txBody>
      </p:sp>
    </p:spTree>
    <p:extLst>
      <p:ext uri="{BB962C8B-B14F-4D97-AF65-F5344CB8AC3E}">
        <p14:creationId xmlns:p14="http://schemas.microsoft.com/office/powerpoint/2010/main" val="1806468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48A9F-AF37-56DD-4158-D394A946F4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B05B94-EB8F-6496-7CAA-803FC1A9B7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F994A9-C3B6-C955-1B83-0E64B99D209E}"/>
              </a:ext>
            </a:extLst>
          </p:cNvPr>
          <p:cNvSpPr>
            <a:spLocks noGrp="1"/>
          </p:cNvSpPr>
          <p:nvPr>
            <p:ph type="body" idx="1"/>
          </p:nvPr>
        </p:nvSpPr>
        <p:spPr/>
        <p:txBody>
          <a:bodyPr/>
          <a:lstStyle/>
          <a:p>
            <a:r>
              <a:rPr lang="en-US" dirty="0"/>
              <a:t>What guides our process?</a:t>
            </a:r>
          </a:p>
        </p:txBody>
      </p:sp>
      <p:sp>
        <p:nvSpPr>
          <p:cNvPr id="4" name="Slide Number Placeholder 3">
            <a:extLst>
              <a:ext uri="{FF2B5EF4-FFF2-40B4-BE49-F238E27FC236}">
                <a16:creationId xmlns:a16="http://schemas.microsoft.com/office/drawing/2014/main" id="{DFAE9069-7E6A-B863-0590-43EBBEC5E217}"/>
              </a:ext>
            </a:extLst>
          </p:cNvPr>
          <p:cNvSpPr>
            <a:spLocks noGrp="1"/>
          </p:cNvSpPr>
          <p:nvPr>
            <p:ph type="sldNum" sz="quarter" idx="5"/>
          </p:nvPr>
        </p:nvSpPr>
        <p:spPr/>
        <p:txBody>
          <a:bodyPr/>
          <a:lstStyle/>
          <a:p>
            <a:fld id="{BAB66CCB-3C63-4271-875D-E51E284246AC}" type="slidenum">
              <a:rPr lang="en-US" smtClean="0"/>
              <a:t>6</a:t>
            </a:fld>
            <a:endParaRPr lang="en-US"/>
          </a:p>
        </p:txBody>
      </p:sp>
    </p:spTree>
    <p:extLst>
      <p:ext uri="{BB962C8B-B14F-4D97-AF65-F5344CB8AC3E}">
        <p14:creationId xmlns:p14="http://schemas.microsoft.com/office/powerpoint/2010/main" val="107317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Using the common approach of HSEEP (Homeland Security Exercise and Evaluation Program)</a:t>
            </a:r>
            <a:r>
              <a:rPr lang="en-US" sz="1200" b="0" i="0" kern="1200" dirty="0">
                <a:solidFill>
                  <a:schemeClr val="tx1"/>
                </a:solidFill>
                <a:effectLst/>
                <a:latin typeface="+mn-lt"/>
                <a:ea typeface="+mn-ea"/>
                <a:cs typeface="+mn-cs"/>
              </a:rPr>
              <a:t>, the whole community can develop, execute, and evaluate exercises that address the preparedness priorities. These priorities are informed by risk and capability assessments, findings, corrective actions from previous events, and external requirements.  These priorities guide the overall direction of an exercise program and the design and development of individual exercises.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https://www.fema.gov/emergency-managers/national-preparedness/exercises/hseep</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0DFC1-345E-E94C-65F8-ECBE07B1F5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A81C6F-7CE3-FBF9-0F03-6FBFE90CA38D}"/>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1C4756CE-89C1-D3A0-C942-922B626E7027}"/>
              </a:ext>
            </a:extLst>
          </p:cNvPr>
          <p:cNvSpPr>
            <a:spLocks noGrp="1"/>
          </p:cNvSpPr>
          <p:nvPr>
            <p:ph type="body" sz="quarter" idx="3"/>
          </p:nvPr>
        </p:nvSpPr>
        <p:spPr/>
        <p:txBody>
          <a:bodyPr/>
          <a:lstStyle/>
          <a:p>
            <a:r>
              <a:rPr lang="en-US" dirty="0"/>
              <a:t>https://www.fema.gov/sites/default/files/2020-04/HSEEP-Frequently-Asked-Questions-feb2020.pdf</a:t>
            </a:r>
          </a:p>
          <a:p>
            <a:r>
              <a:rPr lang="en-US" dirty="0"/>
              <a:t>Whole community preparedness focus.</a:t>
            </a:r>
            <a:endParaRPr dirty="0"/>
          </a:p>
        </p:txBody>
      </p:sp>
      <p:sp>
        <p:nvSpPr>
          <p:cNvPr id="4" name="Slide Number Placeholder 3">
            <a:extLst>
              <a:ext uri="{FF2B5EF4-FFF2-40B4-BE49-F238E27FC236}">
                <a16:creationId xmlns:a16="http://schemas.microsoft.com/office/drawing/2014/main" id="{977F082A-6BA3-B2AA-0681-D9F4568D962A}"/>
              </a:ext>
            </a:extLst>
          </p:cNvPr>
          <p:cNvSpPr>
            <a:spLocks noGrp="1"/>
          </p:cNvSpPr>
          <p:nvPr>
            <p:ph type="sldNum" sz="quarter" idx="5"/>
          </p:nvPr>
        </p:nvSpPr>
        <p:spPr/>
      </p:sp>
    </p:spTree>
    <p:extLst>
      <p:ext uri="{BB962C8B-B14F-4D97-AF65-F5344CB8AC3E}">
        <p14:creationId xmlns:p14="http://schemas.microsoft.com/office/powerpoint/2010/main" val="2335832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4089653" y="1862404"/>
            <a:ext cx="4018279" cy="1092200"/>
          </a:xfrm>
          <a:prstGeom prst="rect">
            <a:avLst/>
          </a:prstGeom>
        </p:spPr>
        <p:txBody>
          <a:bodyPr wrap="square" lIns="0" tIns="0" rIns="0" bIns="0">
            <a:spAutoFit/>
          </a:bodyPr>
          <a:lstStyle>
            <a:lvl1pPr>
              <a:defRPr sz="3600" b="0" i="0">
                <a:solidFill>
                  <a:schemeClr val="bg1"/>
                </a:solidFill>
                <a:latin typeface="Calibri"/>
                <a:cs typeface="Calibri"/>
              </a:defRPr>
            </a:lvl1pPr>
          </a:lstStyle>
          <a:p>
            <a:endParaRPr/>
          </a:p>
        </p:txBody>
      </p:sp>
      <p:sp>
        <p:nvSpPr>
          <p:cNvPr id="3" name="Holder 3"/>
          <p:cNvSpPr>
            <a:spLocks noGrp="1"/>
          </p:cNvSpPr>
          <p:nvPr>
            <p:ph type="subTitle" idx="4"/>
          </p:nvPr>
        </p:nvSpPr>
        <p:spPr>
          <a:xfrm>
            <a:off x="3684270" y="3877521"/>
            <a:ext cx="4826000" cy="1772920"/>
          </a:xfrm>
          <a:prstGeom prst="rect">
            <a:avLst/>
          </a:prstGeom>
        </p:spPr>
        <p:txBody>
          <a:bodyPr wrap="square" lIns="0" tIns="0" rIns="0" bIns="0">
            <a:spAutoFit/>
          </a:bodyPr>
          <a:lstStyle>
            <a:lvl1pPr>
              <a:defRPr sz="25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10/06/2025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5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10/06/2025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Calibri"/>
                <a:cs typeface="Calibri"/>
              </a:defRPr>
            </a:lvl1pPr>
          </a:lstStyle>
          <a:p>
            <a:endParaRPr/>
          </a:p>
        </p:txBody>
      </p:sp>
      <p:sp>
        <p:nvSpPr>
          <p:cNvPr id="3" name="Holder 3"/>
          <p:cNvSpPr>
            <a:spLocks noGrp="1"/>
          </p:cNvSpPr>
          <p:nvPr>
            <p:ph sz="half" idx="2"/>
          </p:nvPr>
        </p:nvSpPr>
        <p:spPr>
          <a:xfrm>
            <a:off x="464616" y="1349349"/>
            <a:ext cx="5106035" cy="3479800"/>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4" name="Holder 4"/>
          <p:cNvSpPr>
            <a:spLocks noGrp="1"/>
          </p:cNvSpPr>
          <p:nvPr>
            <p:ph sz="half" idx="3"/>
          </p:nvPr>
        </p:nvSpPr>
        <p:spPr>
          <a:xfrm>
            <a:off x="6251828" y="1379540"/>
            <a:ext cx="5375275" cy="4370070"/>
          </a:xfrm>
          <a:prstGeom prst="rect">
            <a:avLst/>
          </a:prstGeom>
        </p:spPr>
        <p:txBody>
          <a:bodyPr wrap="square" lIns="0" tIns="0" rIns="0" bIns="0">
            <a:spAutoFit/>
          </a:bodyPr>
          <a:lstStyle>
            <a:lvl1pPr>
              <a:defRPr sz="2800" b="1"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10/06/2025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10/06/2025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4188498"/>
            <a:ext cx="12192000" cy="1199515"/>
          </a:xfrm>
          <a:custGeom>
            <a:avLst/>
            <a:gdLst/>
            <a:ahLst/>
            <a:cxnLst/>
            <a:rect l="l" t="t" r="r" b="b"/>
            <a:pathLst>
              <a:path w="12192000" h="1199514">
                <a:moveTo>
                  <a:pt x="12192000" y="0"/>
                </a:moveTo>
                <a:lnTo>
                  <a:pt x="0" y="0"/>
                </a:lnTo>
                <a:lnTo>
                  <a:pt x="0" y="1199222"/>
                </a:lnTo>
                <a:lnTo>
                  <a:pt x="12192000" y="1199222"/>
                </a:lnTo>
                <a:lnTo>
                  <a:pt x="12192000" y="0"/>
                </a:lnTo>
                <a:close/>
              </a:path>
            </a:pathLst>
          </a:custGeom>
          <a:solidFill>
            <a:srgbClr val="003864"/>
          </a:solidFill>
        </p:spPr>
        <p:txBody>
          <a:bodyPr wrap="square" lIns="0" tIns="0" rIns="0" bIns="0" rtlCol="0"/>
          <a:lstStyle/>
          <a:p>
            <a:endParaRPr/>
          </a:p>
        </p:txBody>
      </p:sp>
      <p:sp>
        <p:nvSpPr>
          <p:cNvPr id="17" name="bg object 17"/>
          <p:cNvSpPr/>
          <p:nvPr/>
        </p:nvSpPr>
        <p:spPr>
          <a:xfrm>
            <a:off x="0" y="5387846"/>
            <a:ext cx="12192000" cy="1470660"/>
          </a:xfrm>
          <a:custGeom>
            <a:avLst/>
            <a:gdLst/>
            <a:ahLst/>
            <a:cxnLst/>
            <a:rect l="l" t="t" r="r" b="b"/>
            <a:pathLst>
              <a:path w="12192000" h="1470659">
                <a:moveTo>
                  <a:pt x="12192000" y="0"/>
                </a:moveTo>
                <a:lnTo>
                  <a:pt x="0" y="0"/>
                </a:lnTo>
                <a:lnTo>
                  <a:pt x="0" y="1470152"/>
                </a:lnTo>
                <a:lnTo>
                  <a:pt x="12192000" y="1470152"/>
                </a:lnTo>
                <a:lnTo>
                  <a:pt x="12192000" y="0"/>
                </a:lnTo>
                <a:close/>
              </a:path>
            </a:pathLst>
          </a:custGeom>
          <a:solidFill>
            <a:srgbClr val="E8E8E8"/>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10/06/2025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6" name="Picture 5">
            <a:extLst>
              <a:ext uri="{FF2B5EF4-FFF2-40B4-BE49-F238E27FC236}">
                <a16:creationId xmlns:a16="http://schemas.microsoft.com/office/drawing/2014/main" id="{ABDC872C-E801-C7E6-DD73-BCB8979540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604" y="381000"/>
            <a:ext cx="2390775" cy="134331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6"/>
            <a:ext cx="12189460" cy="1216660"/>
          </a:xfrm>
          <a:custGeom>
            <a:avLst/>
            <a:gdLst/>
            <a:ahLst/>
            <a:cxnLst/>
            <a:rect l="l" t="t" r="r" b="b"/>
            <a:pathLst>
              <a:path w="12189460" h="1216660">
                <a:moveTo>
                  <a:pt x="12188952" y="0"/>
                </a:moveTo>
                <a:lnTo>
                  <a:pt x="0" y="0"/>
                </a:lnTo>
                <a:lnTo>
                  <a:pt x="0" y="1216152"/>
                </a:lnTo>
                <a:lnTo>
                  <a:pt x="12188952" y="1216152"/>
                </a:lnTo>
                <a:lnTo>
                  <a:pt x="12188952" y="0"/>
                </a:lnTo>
                <a:close/>
              </a:path>
            </a:pathLst>
          </a:custGeom>
          <a:solidFill>
            <a:srgbClr val="003864"/>
          </a:solidFill>
        </p:spPr>
        <p:txBody>
          <a:bodyPr wrap="square" lIns="0" tIns="0" rIns="0" bIns="0" rtlCol="0"/>
          <a:lstStyle/>
          <a:p>
            <a:endParaRPr/>
          </a:p>
        </p:txBody>
      </p:sp>
      <p:sp>
        <p:nvSpPr>
          <p:cNvPr id="17" name="bg object 17"/>
          <p:cNvSpPr/>
          <p:nvPr/>
        </p:nvSpPr>
        <p:spPr>
          <a:xfrm>
            <a:off x="0" y="1216022"/>
            <a:ext cx="12192000" cy="119380"/>
          </a:xfrm>
          <a:custGeom>
            <a:avLst/>
            <a:gdLst/>
            <a:ahLst/>
            <a:cxnLst/>
            <a:rect l="l" t="t" r="r" b="b"/>
            <a:pathLst>
              <a:path w="12192000" h="119380">
                <a:moveTo>
                  <a:pt x="12192000" y="0"/>
                </a:moveTo>
                <a:lnTo>
                  <a:pt x="0" y="0"/>
                </a:lnTo>
                <a:lnTo>
                  <a:pt x="0" y="119255"/>
                </a:lnTo>
                <a:lnTo>
                  <a:pt x="12192000" y="119255"/>
                </a:lnTo>
                <a:lnTo>
                  <a:pt x="12192000" y="0"/>
                </a:lnTo>
                <a:close/>
              </a:path>
            </a:pathLst>
          </a:custGeom>
          <a:solidFill>
            <a:srgbClr val="78BD20"/>
          </a:solidFill>
        </p:spPr>
        <p:txBody>
          <a:bodyPr wrap="square" lIns="0" tIns="0" rIns="0" bIns="0" rtlCol="0"/>
          <a:lstStyle/>
          <a:p>
            <a:endParaRPr/>
          </a:p>
        </p:txBody>
      </p:sp>
      <p:sp>
        <p:nvSpPr>
          <p:cNvPr id="2" name="Holder 2"/>
          <p:cNvSpPr>
            <a:spLocks noGrp="1"/>
          </p:cNvSpPr>
          <p:nvPr>
            <p:ph type="title"/>
          </p:nvPr>
        </p:nvSpPr>
        <p:spPr>
          <a:xfrm>
            <a:off x="2323845" y="22986"/>
            <a:ext cx="9054846" cy="1013460"/>
          </a:xfrm>
          <a:prstGeom prst="rect">
            <a:avLst/>
          </a:prstGeom>
        </p:spPr>
        <p:txBody>
          <a:bodyPr wrap="square" lIns="0" tIns="0" rIns="0" bIns="0">
            <a:spAutoFit/>
          </a:bodyPr>
          <a:lstStyle>
            <a:lvl1pPr>
              <a:defRPr sz="3600" b="0" i="0">
                <a:solidFill>
                  <a:schemeClr val="bg1"/>
                </a:solidFill>
                <a:latin typeface="Calibri"/>
                <a:cs typeface="Calibri"/>
              </a:defRPr>
            </a:lvl1pPr>
          </a:lstStyle>
          <a:p>
            <a:endParaRPr/>
          </a:p>
        </p:txBody>
      </p:sp>
      <p:sp>
        <p:nvSpPr>
          <p:cNvPr id="3" name="Holder 3"/>
          <p:cNvSpPr>
            <a:spLocks noGrp="1"/>
          </p:cNvSpPr>
          <p:nvPr>
            <p:ph type="body" idx="1"/>
          </p:nvPr>
        </p:nvSpPr>
        <p:spPr>
          <a:xfrm>
            <a:off x="916939" y="1349349"/>
            <a:ext cx="10226675" cy="4455795"/>
          </a:xfrm>
          <a:prstGeom prst="rect">
            <a:avLst/>
          </a:prstGeom>
        </p:spPr>
        <p:txBody>
          <a:bodyPr wrap="square" lIns="0" tIns="0" rIns="0" bIns="0">
            <a:spAutoFit/>
          </a:bodyPr>
          <a:lstStyle>
            <a:lvl1pPr>
              <a:defRPr sz="25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10/06/2025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ema.gov/sites/default/files/documents/fema_gpd_national-preparedness-goal-2nd-edition_051525.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preptoolkit.fema.gov/web/hseep-resources/program-management"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s://asprtracie.hhs.gov/hcc-resource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grantsolutions.gov/gs/preaward/previewPublicAnnouncement.do?id=111199"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obidend@michigan.gov"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hyperlink" Target="mailto:ZimmermanL1@michigan.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ema.gov/emergency-managers/national-preparedness/exercises/hsee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477895"/>
            <a:ext cx="12192000" cy="3380485"/>
            <a:chOff x="0" y="3477895"/>
            <a:chExt cx="12192000" cy="3380485"/>
          </a:xfrm>
        </p:grpSpPr>
        <p:sp>
          <p:nvSpPr>
            <p:cNvPr id="3" name="object 3"/>
            <p:cNvSpPr/>
            <p:nvPr/>
          </p:nvSpPr>
          <p:spPr>
            <a:xfrm>
              <a:off x="0" y="3477895"/>
              <a:ext cx="12192000" cy="1295400"/>
            </a:xfrm>
            <a:custGeom>
              <a:avLst/>
              <a:gdLst/>
              <a:ahLst/>
              <a:cxnLst/>
              <a:rect l="l" t="t" r="r" b="b"/>
              <a:pathLst>
                <a:path w="12192000" h="1295400">
                  <a:moveTo>
                    <a:pt x="12192000" y="0"/>
                  </a:moveTo>
                  <a:lnTo>
                    <a:pt x="0" y="0"/>
                  </a:lnTo>
                  <a:lnTo>
                    <a:pt x="0" y="1295145"/>
                  </a:lnTo>
                  <a:lnTo>
                    <a:pt x="12192000" y="1295145"/>
                  </a:lnTo>
                  <a:lnTo>
                    <a:pt x="12192000" y="0"/>
                  </a:lnTo>
                  <a:close/>
                </a:path>
              </a:pathLst>
            </a:custGeom>
            <a:solidFill>
              <a:srgbClr val="003864"/>
            </a:solidFill>
          </p:spPr>
          <p:txBody>
            <a:bodyPr wrap="square" lIns="0" tIns="0" rIns="0" bIns="0" rtlCol="0"/>
            <a:lstStyle/>
            <a:p>
              <a:endParaRPr/>
            </a:p>
          </p:txBody>
        </p:sp>
        <p:sp>
          <p:nvSpPr>
            <p:cNvPr id="4" name="object 4"/>
            <p:cNvSpPr/>
            <p:nvPr/>
          </p:nvSpPr>
          <p:spPr>
            <a:xfrm>
              <a:off x="0" y="4773041"/>
              <a:ext cx="12192000" cy="2085339"/>
            </a:xfrm>
            <a:custGeom>
              <a:avLst/>
              <a:gdLst/>
              <a:ahLst/>
              <a:cxnLst/>
              <a:rect l="l" t="t" r="r" b="b"/>
              <a:pathLst>
                <a:path w="12192000" h="2085340">
                  <a:moveTo>
                    <a:pt x="12192000" y="0"/>
                  </a:moveTo>
                  <a:lnTo>
                    <a:pt x="0" y="0"/>
                  </a:lnTo>
                  <a:lnTo>
                    <a:pt x="0" y="2084958"/>
                  </a:lnTo>
                  <a:lnTo>
                    <a:pt x="12192000" y="2084958"/>
                  </a:lnTo>
                  <a:lnTo>
                    <a:pt x="12192000" y="0"/>
                  </a:lnTo>
                  <a:close/>
                </a:path>
              </a:pathLst>
            </a:custGeom>
            <a:solidFill>
              <a:srgbClr val="E8E8E8"/>
            </a:solidFill>
          </p:spPr>
          <p:txBody>
            <a:bodyPr wrap="square" lIns="0" tIns="0" rIns="0" bIns="0" rtlCol="0"/>
            <a:lstStyle/>
            <a:p>
              <a:endParaRPr/>
            </a:p>
          </p:txBody>
        </p:sp>
      </p:grpSp>
      <p:sp>
        <p:nvSpPr>
          <p:cNvPr id="6" name="object 6"/>
          <p:cNvSpPr txBox="1"/>
          <p:nvPr/>
        </p:nvSpPr>
        <p:spPr>
          <a:xfrm>
            <a:off x="156148" y="3457731"/>
            <a:ext cx="12039600" cy="1152880"/>
          </a:xfrm>
          <a:prstGeom prst="rect">
            <a:avLst/>
          </a:prstGeom>
        </p:spPr>
        <p:txBody>
          <a:bodyPr vert="horz" wrap="square" lIns="0" tIns="74930" rIns="0" bIns="0" rtlCol="0">
            <a:spAutoFit/>
          </a:bodyPr>
          <a:lstStyle/>
          <a:p>
            <a:pPr marR="5080" indent="12700" algn="ctr">
              <a:lnSpc>
                <a:spcPts val="3890"/>
              </a:lnSpc>
              <a:spcBef>
                <a:spcPts val="590"/>
              </a:spcBef>
            </a:pPr>
            <a:r>
              <a:rPr sz="3600" dirty="0">
                <a:solidFill>
                  <a:srgbClr val="FFFFFF"/>
                </a:solidFill>
                <a:latin typeface="Calibri"/>
                <a:cs typeface="Calibri"/>
              </a:rPr>
              <a:t>What</a:t>
            </a:r>
            <a:r>
              <a:rPr sz="3600" spc="-95" dirty="0">
                <a:solidFill>
                  <a:srgbClr val="FFFFFF"/>
                </a:solidFill>
                <a:latin typeface="Calibri"/>
                <a:cs typeface="Calibri"/>
              </a:rPr>
              <a:t> </a:t>
            </a:r>
            <a:r>
              <a:rPr sz="3600" dirty="0">
                <a:solidFill>
                  <a:srgbClr val="FFFFFF"/>
                </a:solidFill>
                <a:latin typeface="Calibri"/>
                <a:cs typeface="Calibri"/>
              </a:rPr>
              <a:t>is</a:t>
            </a:r>
            <a:r>
              <a:rPr sz="3600" spc="-75" dirty="0">
                <a:solidFill>
                  <a:srgbClr val="FFFFFF"/>
                </a:solidFill>
                <a:latin typeface="Calibri"/>
                <a:cs typeface="Calibri"/>
              </a:rPr>
              <a:t> </a:t>
            </a:r>
            <a:r>
              <a:rPr sz="3600" dirty="0">
                <a:solidFill>
                  <a:srgbClr val="FFFFFF"/>
                </a:solidFill>
                <a:latin typeface="Calibri"/>
                <a:cs typeface="Calibri"/>
              </a:rPr>
              <a:t>an</a:t>
            </a:r>
            <a:r>
              <a:rPr sz="3600" spc="-80" dirty="0">
                <a:solidFill>
                  <a:srgbClr val="FFFFFF"/>
                </a:solidFill>
                <a:latin typeface="Calibri"/>
                <a:cs typeface="Calibri"/>
              </a:rPr>
              <a:t> </a:t>
            </a:r>
            <a:r>
              <a:rPr sz="3600" spc="-10" dirty="0">
                <a:solidFill>
                  <a:srgbClr val="FFFFFF"/>
                </a:solidFill>
                <a:latin typeface="Calibri"/>
                <a:cs typeface="Calibri"/>
              </a:rPr>
              <a:t>Integrated</a:t>
            </a:r>
            <a:r>
              <a:rPr sz="3600" spc="-95" dirty="0">
                <a:solidFill>
                  <a:srgbClr val="FFFFFF"/>
                </a:solidFill>
                <a:latin typeface="Calibri"/>
                <a:cs typeface="Calibri"/>
              </a:rPr>
              <a:t> </a:t>
            </a:r>
            <a:r>
              <a:rPr sz="3600" dirty="0">
                <a:solidFill>
                  <a:srgbClr val="FFFFFF"/>
                </a:solidFill>
                <a:latin typeface="Calibri"/>
                <a:cs typeface="Calibri"/>
              </a:rPr>
              <a:t>Preparedness</a:t>
            </a:r>
            <a:r>
              <a:rPr sz="3600" spc="-110" dirty="0">
                <a:solidFill>
                  <a:srgbClr val="FFFFFF"/>
                </a:solidFill>
                <a:latin typeface="Calibri"/>
                <a:cs typeface="Calibri"/>
              </a:rPr>
              <a:t> </a:t>
            </a:r>
            <a:r>
              <a:rPr sz="3600" spc="-20" dirty="0">
                <a:solidFill>
                  <a:srgbClr val="FFFFFF"/>
                </a:solidFill>
                <a:latin typeface="Calibri"/>
                <a:cs typeface="Calibri"/>
              </a:rPr>
              <a:t>Plan </a:t>
            </a:r>
            <a:r>
              <a:rPr sz="3600" dirty="0">
                <a:solidFill>
                  <a:srgbClr val="FFFFFF"/>
                </a:solidFill>
                <a:latin typeface="Calibri"/>
                <a:cs typeface="Calibri"/>
              </a:rPr>
              <a:t>and</a:t>
            </a:r>
            <a:r>
              <a:rPr sz="3600" spc="-60" dirty="0">
                <a:solidFill>
                  <a:srgbClr val="FFFFFF"/>
                </a:solidFill>
                <a:latin typeface="Calibri"/>
                <a:cs typeface="Calibri"/>
              </a:rPr>
              <a:t> </a:t>
            </a:r>
            <a:r>
              <a:rPr lang="en-US" sz="3600" dirty="0">
                <a:solidFill>
                  <a:srgbClr val="FFFFFF"/>
                </a:solidFill>
                <a:latin typeface="Calibri"/>
                <a:cs typeface="Calibri"/>
              </a:rPr>
              <a:t>an </a:t>
            </a:r>
          </a:p>
          <a:p>
            <a:pPr marR="5080" indent="12700" algn="ctr">
              <a:lnSpc>
                <a:spcPts val="3890"/>
              </a:lnSpc>
              <a:spcBef>
                <a:spcPts val="590"/>
              </a:spcBef>
            </a:pPr>
            <a:r>
              <a:rPr lang="en-US" sz="3600" dirty="0">
                <a:solidFill>
                  <a:srgbClr val="FFFFFF"/>
                </a:solidFill>
                <a:latin typeface="Calibri"/>
                <a:cs typeface="Calibri"/>
              </a:rPr>
              <a:t>Integrated Preparedness Planning Workshop</a:t>
            </a:r>
            <a:r>
              <a:rPr sz="3600" spc="-20" dirty="0">
                <a:solidFill>
                  <a:srgbClr val="FFFFFF"/>
                </a:solidFill>
                <a:latin typeface="Calibri"/>
                <a:cs typeface="Calibri"/>
              </a:rPr>
              <a:t>?</a:t>
            </a:r>
            <a:endParaRPr sz="3600" dirty="0">
              <a:latin typeface="Calibri"/>
              <a:cs typeface="Calibri"/>
            </a:endParaRPr>
          </a:p>
        </p:txBody>
      </p:sp>
      <p:sp>
        <p:nvSpPr>
          <p:cNvPr id="7" name="object 7"/>
          <p:cNvSpPr txBox="1"/>
          <p:nvPr/>
        </p:nvSpPr>
        <p:spPr>
          <a:xfrm>
            <a:off x="4343401" y="5055489"/>
            <a:ext cx="4191000" cy="382156"/>
          </a:xfrm>
          <a:prstGeom prst="rect">
            <a:avLst/>
          </a:prstGeom>
        </p:spPr>
        <p:txBody>
          <a:bodyPr vert="horz" wrap="square" lIns="0" tIns="12700" rIns="0" bIns="0" rtlCol="0">
            <a:spAutoFit/>
          </a:bodyPr>
          <a:lstStyle/>
          <a:p>
            <a:pPr marL="12700">
              <a:lnSpc>
                <a:spcPct val="100000"/>
              </a:lnSpc>
              <a:spcBef>
                <a:spcPts val="100"/>
              </a:spcBef>
            </a:pPr>
            <a:r>
              <a:rPr lang="en-US" sz="2400" b="1" dirty="0">
                <a:latin typeface="Calibri"/>
                <a:cs typeface="Calibri"/>
              </a:rPr>
              <a:t>Damon Obiden, EMT-P, I/C, PEM</a:t>
            </a:r>
          </a:p>
        </p:txBody>
      </p:sp>
      <p:pic>
        <p:nvPicPr>
          <p:cNvPr id="8" name="object 8" descr="Picture of mechanical gears."/>
          <p:cNvPicPr/>
          <p:nvPr/>
        </p:nvPicPr>
        <p:blipFill>
          <a:blip r:embed="rId3" cstate="print"/>
          <a:stretch>
            <a:fillRect/>
          </a:stretch>
        </p:blipFill>
        <p:spPr>
          <a:xfrm>
            <a:off x="20" y="0"/>
            <a:ext cx="12191999" cy="33807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E30FD-D777-3A33-52B6-3E5EFAEDD7A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0A56E1B-2727-91DC-A584-367B5FE83C4A}"/>
              </a:ext>
            </a:extLst>
          </p:cNvPr>
          <p:cNvSpPr txBox="1">
            <a:spLocks noGrp="1"/>
          </p:cNvSpPr>
          <p:nvPr>
            <p:ph type="title"/>
          </p:nvPr>
        </p:nvSpPr>
        <p:spPr>
          <a:prstGeom prst="rect">
            <a:avLst/>
          </a:prstGeom>
        </p:spPr>
        <p:txBody>
          <a:bodyPr vert="horz" wrap="square" lIns="0" tIns="254076" rIns="0" bIns="0" rtlCol="0">
            <a:spAutoFit/>
          </a:bodyPr>
          <a:lstStyle/>
          <a:p>
            <a:pPr marL="6831965">
              <a:lnSpc>
                <a:spcPct val="100000"/>
              </a:lnSpc>
              <a:spcBef>
                <a:spcPts val="100"/>
              </a:spcBef>
            </a:pPr>
            <a:r>
              <a:rPr spc="-10" dirty="0"/>
              <a:t>Background</a:t>
            </a:r>
          </a:p>
        </p:txBody>
      </p:sp>
      <p:sp>
        <p:nvSpPr>
          <p:cNvPr id="4" name="object 4">
            <a:extLst>
              <a:ext uri="{FF2B5EF4-FFF2-40B4-BE49-F238E27FC236}">
                <a16:creationId xmlns:a16="http://schemas.microsoft.com/office/drawing/2014/main" id="{DE1E1418-F55F-051C-BD13-55B340C86A36}"/>
              </a:ext>
            </a:extLst>
          </p:cNvPr>
          <p:cNvSpPr txBox="1"/>
          <p:nvPr/>
        </p:nvSpPr>
        <p:spPr>
          <a:xfrm>
            <a:off x="916939" y="2015108"/>
            <a:ext cx="10269855" cy="3746538"/>
          </a:xfrm>
          <a:prstGeom prst="rect">
            <a:avLst/>
          </a:prstGeom>
        </p:spPr>
        <p:txBody>
          <a:bodyPr vert="horz" wrap="square" lIns="0" tIns="12065" rIns="0" bIns="0" rtlCol="0">
            <a:spAutoFit/>
          </a:bodyPr>
          <a:lstStyle/>
          <a:p>
            <a:pPr marL="12065" marR="97790">
              <a:lnSpc>
                <a:spcPts val="2500"/>
              </a:lnSpc>
              <a:spcBef>
                <a:spcPts val="575"/>
              </a:spcBef>
              <a:buClr>
                <a:srgbClr val="003864"/>
              </a:buClr>
              <a:tabLst>
                <a:tab pos="241300" algn="l"/>
              </a:tabLst>
            </a:pPr>
            <a:r>
              <a:rPr lang="en-US" sz="3200" b="1" dirty="0">
                <a:latin typeface="Calibri"/>
                <a:cs typeface="Calibri"/>
              </a:rPr>
              <a:t>TEPW/MYTEP</a:t>
            </a:r>
            <a:r>
              <a:rPr lang="en-US" sz="3200" b="1" spc="-55" dirty="0">
                <a:latin typeface="Calibri"/>
                <a:cs typeface="Calibri"/>
              </a:rPr>
              <a:t> </a:t>
            </a:r>
            <a:r>
              <a:rPr lang="en-US" sz="3200" b="1" dirty="0">
                <a:latin typeface="Calibri"/>
                <a:cs typeface="Calibri"/>
              </a:rPr>
              <a:t>vs.</a:t>
            </a:r>
            <a:r>
              <a:rPr lang="en-US" sz="3200" b="1" spc="-40" dirty="0">
                <a:latin typeface="Calibri"/>
                <a:cs typeface="Calibri"/>
              </a:rPr>
              <a:t> </a:t>
            </a:r>
            <a:r>
              <a:rPr lang="en-US" sz="3200" b="1" spc="-10" dirty="0">
                <a:latin typeface="Calibri"/>
                <a:cs typeface="Calibri"/>
              </a:rPr>
              <a:t>IPPW/IPP</a:t>
            </a:r>
            <a:endParaRPr lang="en-US" sz="3200" dirty="0">
              <a:latin typeface="Calibri"/>
              <a:cs typeface="Calibri"/>
            </a:endParaRPr>
          </a:p>
          <a:p>
            <a:pPr marL="241300" marR="97790" indent="-229235">
              <a:lnSpc>
                <a:spcPts val="2500"/>
              </a:lnSpc>
              <a:spcBef>
                <a:spcPts val="575"/>
              </a:spcBef>
              <a:buClr>
                <a:srgbClr val="003864"/>
              </a:buClr>
              <a:buFont typeface="Arial"/>
              <a:buChar char="•"/>
              <a:tabLst>
                <a:tab pos="241300" algn="l"/>
              </a:tabLst>
            </a:pPr>
            <a:endParaRPr lang="en-US" sz="3200" dirty="0">
              <a:latin typeface="Calibri"/>
              <a:cs typeface="Calibri"/>
            </a:endParaRPr>
          </a:p>
          <a:p>
            <a:pPr marL="12065" marR="97790">
              <a:spcBef>
                <a:spcPts val="575"/>
              </a:spcBef>
              <a:buClr>
                <a:srgbClr val="003864"/>
              </a:buClr>
              <a:tabLst>
                <a:tab pos="241300" algn="l"/>
              </a:tabLst>
            </a:pPr>
            <a:r>
              <a:rPr lang="en-US" sz="3200" dirty="0">
                <a:latin typeface="Calibri"/>
                <a:cs typeface="Calibri"/>
              </a:rPr>
              <a:t>To</a:t>
            </a:r>
            <a:r>
              <a:rPr sz="3200" spc="-40" dirty="0">
                <a:latin typeface="Calibri"/>
                <a:cs typeface="Calibri"/>
              </a:rPr>
              <a:t> </a:t>
            </a:r>
            <a:r>
              <a:rPr sz="3200" dirty="0">
                <a:latin typeface="Calibri"/>
                <a:cs typeface="Calibri"/>
              </a:rPr>
              <a:t>address</a:t>
            </a:r>
            <a:r>
              <a:rPr sz="3200" spc="-60" dirty="0">
                <a:latin typeface="Calibri"/>
                <a:cs typeface="Calibri"/>
              </a:rPr>
              <a:t> </a:t>
            </a:r>
            <a:r>
              <a:rPr sz="3200" dirty="0">
                <a:latin typeface="Calibri"/>
                <a:cs typeface="Calibri"/>
              </a:rPr>
              <a:t>that</a:t>
            </a:r>
            <a:r>
              <a:rPr sz="3200" spc="-45" dirty="0">
                <a:latin typeface="Calibri"/>
                <a:cs typeface="Calibri"/>
              </a:rPr>
              <a:t> </a:t>
            </a:r>
            <a:r>
              <a:rPr sz="3200" dirty="0">
                <a:latin typeface="Calibri"/>
                <a:cs typeface="Calibri"/>
              </a:rPr>
              <a:t>gap,</a:t>
            </a:r>
            <a:r>
              <a:rPr sz="3200" spc="-35" dirty="0">
                <a:latin typeface="Calibri"/>
                <a:cs typeface="Calibri"/>
              </a:rPr>
              <a:t> </a:t>
            </a:r>
            <a:r>
              <a:rPr sz="3200" dirty="0">
                <a:latin typeface="Calibri"/>
                <a:cs typeface="Calibri"/>
              </a:rPr>
              <a:t>FEMA</a:t>
            </a:r>
            <a:r>
              <a:rPr sz="3200" spc="-45" dirty="0">
                <a:latin typeface="Calibri"/>
                <a:cs typeface="Calibri"/>
              </a:rPr>
              <a:t> </a:t>
            </a:r>
            <a:r>
              <a:rPr sz="3200" dirty="0">
                <a:latin typeface="Calibri"/>
                <a:cs typeface="Calibri"/>
              </a:rPr>
              <a:t>developed</a:t>
            </a:r>
            <a:r>
              <a:rPr sz="3200" spc="-75" dirty="0">
                <a:latin typeface="Calibri"/>
                <a:cs typeface="Calibri"/>
              </a:rPr>
              <a:t> </a:t>
            </a:r>
            <a:r>
              <a:rPr sz="3200" dirty="0">
                <a:latin typeface="Calibri"/>
                <a:cs typeface="Calibri"/>
              </a:rPr>
              <a:t>the</a:t>
            </a:r>
            <a:r>
              <a:rPr sz="3200" spc="-55" dirty="0">
                <a:latin typeface="Calibri"/>
                <a:cs typeface="Calibri"/>
              </a:rPr>
              <a:t> </a:t>
            </a:r>
            <a:r>
              <a:rPr sz="3200" dirty="0">
                <a:latin typeface="Calibri"/>
                <a:cs typeface="Calibri"/>
              </a:rPr>
              <a:t>IPPW/IPP</a:t>
            </a:r>
            <a:r>
              <a:rPr sz="3200" spc="-75" dirty="0">
                <a:latin typeface="Calibri"/>
                <a:cs typeface="Calibri"/>
              </a:rPr>
              <a:t> </a:t>
            </a:r>
            <a:r>
              <a:rPr sz="3200" dirty="0">
                <a:latin typeface="Calibri"/>
                <a:cs typeface="Calibri"/>
              </a:rPr>
              <a:t>model</a:t>
            </a:r>
            <a:r>
              <a:rPr sz="3200" spc="-45" dirty="0">
                <a:latin typeface="Calibri"/>
                <a:cs typeface="Calibri"/>
              </a:rPr>
              <a:t> </a:t>
            </a:r>
            <a:r>
              <a:rPr sz="3200" spc="-25" dirty="0">
                <a:latin typeface="Calibri"/>
                <a:cs typeface="Calibri"/>
              </a:rPr>
              <a:t>to </a:t>
            </a:r>
            <a:r>
              <a:rPr sz="3200" dirty="0">
                <a:latin typeface="Calibri"/>
                <a:cs typeface="Calibri"/>
              </a:rPr>
              <a:t>establish</a:t>
            </a:r>
            <a:r>
              <a:rPr sz="3200" spc="-85" dirty="0">
                <a:latin typeface="Calibri"/>
                <a:cs typeface="Calibri"/>
              </a:rPr>
              <a:t> </a:t>
            </a:r>
            <a:r>
              <a:rPr sz="3200" dirty="0">
                <a:latin typeface="Calibri"/>
                <a:cs typeface="Calibri"/>
              </a:rPr>
              <a:t>the</a:t>
            </a:r>
            <a:r>
              <a:rPr sz="3200" spc="-55" dirty="0">
                <a:latin typeface="Calibri"/>
                <a:cs typeface="Calibri"/>
              </a:rPr>
              <a:t> </a:t>
            </a:r>
            <a:r>
              <a:rPr sz="3200" spc="-10" dirty="0">
                <a:latin typeface="Calibri"/>
                <a:cs typeface="Calibri"/>
              </a:rPr>
              <a:t>strategy</a:t>
            </a:r>
            <a:r>
              <a:rPr sz="3200" spc="-90" dirty="0">
                <a:latin typeface="Calibri"/>
                <a:cs typeface="Calibri"/>
              </a:rPr>
              <a:t> </a:t>
            </a:r>
            <a:r>
              <a:rPr sz="3200" dirty="0">
                <a:latin typeface="Calibri"/>
                <a:cs typeface="Calibri"/>
              </a:rPr>
              <a:t>and</a:t>
            </a:r>
            <a:r>
              <a:rPr sz="3200" spc="-55" dirty="0">
                <a:latin typeface="Calibri"/>
                <a:cs typeface="Calibri"/>
              </a:rPr>
              <a:t> </a:t>
            </a:r>
            <a:r>
              <a:rPr sz="3200" spc="-10" dirty="0">
                <a:latin typeface="Calibri"/>
                <a:cs typeface="Calibri"/>
              </a:rPr>
              <a:t>structure</a:t>
            </a:r>
            <a:r>
              <a:rPr sz="3200" spc="-80" dirty="0">
                <a:latin typeface="Calibri"/>
                <a:cs typeface="Calibri"/>
              </a:rPr>
              <a:t> </a:t>
            </a:r>
            <a:r>
              <a:rPr sz="3200" dirty="0">
                <a:latin typeface="Calibri"/>
                <a:cs typeface="Calibri"/>
              </a:rPr>
              <a:t>for</a:t>
            </a:r>
            <a:r>
              <a:rPr sz="3200" spc="-45" dirty="0">
                <a:latin typeface="Calibri"/>
                <a:cs typeface="Calibri"/>
              </a:rPr>
              <a:t> </a:t>
            </a:r>
            <a:r>
              <a:rPr sz="3200" dirty="0">
                <a:latin typeface="Calibri"/>
                <a:cs typeface="Calibri"/>
              </a:rPr>
              <a:t>an</a:t>
            </a:r>
            <a:r>
              <a:rPr sz="3200" spc="-55" dirty="0">
                <a:latin typeface="Calibri"/>
                <a:cs typeface="Calibri"/>
              </a:rPr>
              <a:t> </a:t>
            </a:r>
            <a:r>
              <a:rPr sz="3200" spc="-10" dirty="0">
                <a:latin typeface="Calibri"/>
                <a:cs typeface="Calibri"/>
              </a:rPr>
              <a:t>exercise</a:t>
            </a:r>
            <a:r>
              <a:rPr sz="3200" spc="-90" dirty="0">
                <a:latin typeface="Calibri"/>
                <a:cs typeface="Calibri"/>
              </a:rPr>
              <a:t> </a:t>
            </a:r>
            <a:r>
              <a:rPr sz="3200" dirty="0">
                <a:latin typeface="Calibri"/>
                <a:cs typeface="Calibri"/>
              </a:rPr>
              <a:t>program,</a:t>
            </a:r>
            <a:r>
              <a:rPr sz="3200" spc="-50" dirty="0">
                <a:latin typeface="Calibri"/>
                <a:cs typeface="Calibri"/>
              </a:rPr>
              <a:t> </a:t>
            </a:r>
            <a:r>
              <a:rPr sz="3200" dirty="0">
                <a:latin typeface="Calibri"/>
                <a:cs typeface="Calibri"/>
              </a:rPr>
              <a:t>in</a:t>
            </a:r>
            <a:r>
              <a:rPr sz="3200" spc="-65" dirty="0">
                <a:latin typeface="Calibri"/>
                <a:cs typeface="Calibri"/>
              </a:rPr>
              <a:t> </a:t>
            </a:r>
            <a:r>
              <a:rPr sz="3200" dirty="0">
                <a:latin typeface="Calibri"/>
                <a:cs typeface="Calibri"/>
              </a:rPr>
              <a:t>addition</a:t>
            </a:r>
            <a:r>
              <a:rPr sz="3200" spc="-50" dirty="0">
                <a:latin typeface="Calibri"/>
                <a:cs typeface="Calibri"/>
              </a:rPr>
              <a:t> </a:t>
            </a:r>
            <a:r>
              <a:rPr sz="3200" spc="-25" dirty="0">
                <a:latin typeface="Calibri"/>
                <a:cs typeface="Calibri"/>
              </a:rPr>
              <a:t>to </a:t>
            </a:r>
            <a:r>
              <a:rPr sz="3200" dirty="0">
                <a:latin typeface="Calibri"/>
                <a:cs typeface="Calibri"/>
              </a:rPr>
              <a:t>broader</a:t>
            </a:r>
            <a:r>
              <a:rPr sz="3200" spc="-70" dirty="0">
                <a:latin typeface="Calibri"/>
                <a:cs typeface="Calibri"/>
              </a:rPr>
              <a:t> </a:t>
            </a:r>
            <a:r>
              <a:rPr sz="3200" dirty="0">
                <a:latin typeface="Calibri"/>
                <a:cs typeface="Calibri"/>
              </a:rPr>
              <a:t>preparedness</a:t>
            </a:r>
            <a:r>
              <a:rPr sz="3200" spc="-90" dirty="0">
                <a:latin typeface="Calibri"/>
                <a:cs typeface="Calibri"/>
              </a:rPr>
              <a:t> </a:t>
            </a:r>
            <a:r>
              <a:rPr sz="3200" spc="-10" dirty="0">
                <a:latin typeface="Calibri"/>
                <a:cs typeface="Calibri"/>
              </a:rPr>
              <a:t>efforts,</a:t>
            </a:r>
            <a:r>
              <a:rPr sz="3200" spc="-65" dirty="0">
                <a:latin typeface="Calibri"/>
                <a:cs typeface="Calibri"/>
              </a:rPr>
              <a:t> </a:t>
            </a:r>
            <a:r>
              <a:rPr sz="3200" dirty="0">
                <a:latin typeface="Calibri"/>
                <a:cs typeface="Calibri"/>
              </a:rPr>
              <a:t>while</a:t>
            </a:r>
            <a:r>
              <a:rPr sz="3200" spc="-65" dirty="0">
                <a:latin typeface="Calibri"/>
                <a:cs typeface="Calibri"/>
              </a:rPr>
              <a:t> </a:t>
            </a:r>
            <a:r>
              <a:rPr sz="3200" dirty="0">
                <a:latin typeface="Calibri"/>
                <a:cs typeface="Calibri"/>
              </a:rPr>
              <a:t>setting</a:t>
            </a:r>
            <a:r>
              <a:rPr sz="3200" spc="-70" dirty="0">
                <a:latin typeface="Calibri"/>
                <a:cs typeface="Calibri"/>
              </a:rPr>
              <a:t> </a:t>
            </a:r>
            <a:r>
              <a:rPr sz="3200" dirty="0">
                <a:latin typeface="Calibri"/>
                <a:cs typeface="Calibri"/>
              </a:rPr>
              <a:t>the</a:t>
            </a:r>
            <a:r>
              <a:rPr sz="3200" spc="-70" dirty="0">
                <a:latin typeface="Calibri"/>
                <a:cs typeface="Calibri"/>
              </a:rPr>
              <a:t> </a:t>
            </a:r>
            <a:r>
              <a:rPr sz="3200" spc="-10" dirty="0">
                <a:latin typeface="Calibri"/>
                <a:cs typeface="Calibri"/>
              </a:rPr>
              <a:t>foundation</a:t>
            </a:r>
            <a:r>
              <a:rPr sz="3200" spc="-55" dirty="0">
                <a:latin typeface="Calibri"/>
                <a:cs typeface="Calibri"/>
              </a:rPr>
              <a:t> </a:t>
            </a:r>
            <a:r>
              <a:rPr sz="3200" dirty="0">
                <a:latin typeface="Calibri"/>
                <a:cs typeface="Calibri"/>
              </a:rPr>
              <a:t>for</a:t>
            </a:r>
            <a:r>
              <a:rPr sz="3200" spc="-50" dirty="0">
                <a:latin typeface="Calibri"/>
                <a:cs typeface="Calibri"/>
              </a:rPr>
              <a:t> </a:t>
            </a:r>
            <a:r>
              <a:rPr sz="3200" spc="-25" dirty="0">
                <a:latin typeface="Calibri"/>
                <a:cs typeface="Calibri"/>
              </a:rPr>
              <a:t>the </a:t>
            </a:r>
            <a:r>
              <a:rPr sz="3200" dirty="0">
                <a:latin typeface="Calibri"/>
                <a:cs typeface="Calibri"/>
              </a:rPr>
              <a:t>planning,</a:t>
            </a:r>
            <a:r>
              <a:rPr sz="3200" spc="-35" dirty="0">
                <a:latin typeface="Calibri"/>
                <a:cs typeface="Calibri"/>
              </a:rPr>
              <a:t> </a:t>
            </a:r>
            <a:r>
              <a:rPr sz="3200" dirty="0">
                <a:latin typeface="Calibri"/>
                <a:cs typeface="Calibri"/>
              </a:rPr>
              <a:t>conduct,</a:t>
            </a:r>
            <a:r>
              <a:rPr sz="3200" spc="-35" dirty="0">
                <a:latin typeface="Calibri"/>
                <a:cs typeface="Calibri"/>
              </a:rPr>
              <a:t> </a:t>
            </a:r>
            <a:r>
              <a:rPr sz="3200" dirty="0">
                <a:latin typeface="Calibri"/>
                <a:cs typeface="Calibri"/>
              </a:rPr>
              <a:t>and</a:t>
            </a:r>
            <a:r>
              <a:rPr sz="3200" spc="-30" dirty="0">
                <a:latin typeface="Calibri"/>
                <a:cs typeface="Calibri"/>
              </a:rPr>
              <a:t> </a:t>
            </a:r>
            <a:r>
              <a:rPr sz="3200" spc="-10" dirty="0">
                <a:latin typeface="Calibri"/>
                <a:cs typeface="Calibri"/>
              </a:rPr>
              <a:t>evaluation</a:t>
            </a:r>
            <a:r>
              <a:rPr sz="3200" spc="-35" dirty="0">
                <a:latin typeface="Calibri"/>
                <a:cs typeface="Calibri"/>
              </a:rPr>
              <a:t> </a:t>
            </a:r>
            <a:r>
              <a:rPr sz="3200" dirty="0">
                <a:latin typeface="Calibri"/>
                <a:cs typeface="Calibri"/>
              </a:rPr>
              <a:t>of</a:t>
            </a:r>
            <a:r>
              <a:rPr sz="3200" spc="-30" dirty="0">
                <a:latin typeface="Calibri"/>
                <a:cs typeface="Calibri"/>
              </a:rPr>
              <a:t> </a:t>
            </a:r>
            <a:r>
              <a:rPr sz="3200" dirty="0">
                <a:latin typeface="Calibri"/>
                <a:cs typeface="Calibri"/>
              </a:rPr>
              <a:t>individual</a:t>
            </a:r>
            <a:r>
              <a:rPr sz="3200" spc="-40" dirty="0">
                <a:latin typeface="Calibri"/>
                <a:cs typeface="Calibri"/>
              </a:rPr>
              <a:t> </a:t>
            </a:r>
            <a:r>
              <a:rPr sz="3200" spc="-10" dirty="0">
                <a:latin typeface="Calibri"/>
                <a:cs typeface="Calibri"/>
              </a:rPr>
              <a:t>exercises.</a:t>
            </a:r>
            <a:endParaRPr lang="en-US" sz="3200" spc="-10" dirty="0">
              <a:latin typeface="Calibri"/>
              <a:cs typeface="Calibri"/>
            </a:endParaRPr>
          </a:p>
          <a:p>
            <a:pPr marL="12065" marR="97790">
              <a:spcBef>
                <a:spcPts val="575"/>
              </a:spcBef>
              <a:buClr>
                <a:srgbClr val="003864"/>
              </a:buClr>
              <a:tabLst>
                <a:tab pos="241300" algn="l"/>
              </a:tabLst>
            </a:pPr>
            <a:endParaRPr sz="2600" dirty="0">
              <a:latin typeface="Calibri"/>
              <a:cs typeface="Calibri"/>
            </a:endParaRPr>
          </a:p>
        </p:txBody>
      </p:sp>
    </p:spTree>
    <p:extLst>
      <p:ext uri="{BB962C8B-B14F-4D97-AF65-F5344CB8AC3E}">
        <p14:creationId xmlns:p14="http://schemas.microsoft.com/office/powerpoint/2010/main" val="2353243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7528B-02EF-CE1B-EE45-0A13B4FDA402}"/>
              </a:ext>
            </a:extLst>
          </p:cNvPr>
          <p:cNvSpPr>
            <a:spLocks noGrp="1"/>
          </p:cNvSpPr>
          <p:nvPr>
            <p:ph type="title"/>
          </p:nvPr>
        </p:nvSpPr>
        <p:spPr>
          <a:xfrm>
            <a:off x="2286000" y="228600"/>
            <a:ext cx="9054846" cy="553998"/>
          </a:xfrm>
        </p:spPr>
        <p:txBody>
          <a:bodyPr/>
          <a:lstStyle/>
          <a:p>
            <a:pPr algn="r"/>
            <a:r>
              <a:rPr lang="en-US" dirty="0"/>
              <a:t>Background</a:t>
            </a:r>
          </a:p>
        </p:txBody>
      </p:sp>
      <p:sp>
        <p:nvSpPr>
          <p:cNvPr id="3" name="Text Placeholder 2">
            <a:extLst>
              <a:ext uri="{FF2B5EF4-FFF2-40B4-BE49-F238E27FC236}">
                <a16:creationId xmlns:a16="http://schemas.microsoft.com/office/drawing/2014/main" id="{5F01F6FD-9162-7BC9-A38A-B8FAEE6B8EE5}"/>
              </a:ext>
            </a:extLst>
          </p:cNvPr>
          <p:cNvSpPr>
            <a:spLocks noGrp="1"/>
          </p:cNvSpPr>
          <p:nvPr>
            <p:ph type="body" idx="1"/>
          </p:nvPr>
        </p:nvSpPr>
        <p:spPr>
          <a:xfrm>
            <a:off x="762000" y="1513091"/>
            <a:ext cx="10226675" cy="5309146"/>
          </a:xfrm>
        </p:spPr>
        <p:txBody>
          <a:bodyPr/>
          <a:lstStyle/>
          <a:p>
            <a:r>
              <a:rPr lang="en-US" sz="3600" b="1" dirty="0"/>
              <a:t>Terminology Variance</a:t>
            </a:r>
          </a:p>
          <a:p>
            <a:pPr algn="l"/>
            <a:endParaRPr lang="en-US" sz="3200" dirty="0"/>
          </a:p>
          <a:p>
            <a:pPr algn="l"/>
            <a:r>
              <a:rPr lang="en-US" sz="2800" dirty="0"/>
              <a:t>LHDs and PHEP hold an IPPW, and develop an IPP with a multi-year schedule (due 3/31/2026)</a:t>
            </a:r>
          </a:p>
          <a:p>
            <a:pPr algn="l"/>
            <a:endParaRPr lang="en-US" sz="2800" dirty="0"/>
          </a:p>
          <a:p>
            <a:pPr algn="l"/>
            <a:r>
              <a:rPr lang="en-US" sz="2800" dirty="0"/>
              <a:t>HCCs have the Readiness Assessment and develop a Readiness plan which includes a multi-year TEP. </a:t>
            </a:r>
          </a:p>
          <a:p>
            <a:pPr algn="l"/>
            <a:r>
              <a:rPr lang="en-US" sz="2800" dirty="0"/>
              <a:t>(due in October with final submission 11/30/2025)</a:t>
            </a:r>
          </a:p>
          <a:p>
            <a:pPr algn="l"/>
            <a:endParaRPr lang="en-US" sz="2800" dirty="0"/>
          </a:p>
          <a:p>
            <a:pPr algn="l"/>
            <a:r>
              <a:rPr lang="en-US" sz="2800" dirty="0"/>
              <a:t>HPP has the Strategic Plan and develops a multi-year TEP.</a:t>
            </a:r>
          </a:p>
          <a:p>
            <a:endParaRPr lang="en-US" sz="2800" dirty="0"/>
          </a:p>
          <a:p>
            <a:r>
              <a:rPr lang="en-US" dirty="0"/>
              <a:t> </a:t>
            </a:r>
          </a:p>
        </p:txBody>
      </p:sp>
    </p:spTree>
    <p:extLst>
      <p:ext uri="{BB962C8B-B14F-4D97-AF65-F5344CB8AC3E}">
        <p14:creationId xmlns:p14="http://schemas.microsoft.com/office/powerpoint/2010/main" val="139078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8500D-93CB-E820-7C75-8BDF47882A3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C811D41-9534-EDB8-AD6B-ED1C8830BD34}"/>
              </a:ext>
            </a:extLst>
          </p:cNvPr>
          <p:cNvSpPr txBox="1">
            <a:spLocks noGrp="1"/>
          </p:cNvSpPr>
          <p:nvPr>
            <p:ph type="title"/>
          </p:nvPr>
        </p:nvSpPr>
        <p:spPr>
          <a:prstGeom prst="rect">
            <a:avLst/>
          </a:prstGeom>
        </p:spPr>
        <p:txBody>
          <a:bodyPr vert="horz" wrap="square" lIns="0" tIns="254076" rIns="0" bIns="0" rtlCol="0">
            <a:spAutoFit/>
          </a:bodyPr>
          <a:lstStyle/>
          <a:p>
            <a:pPr marL="6831965">
              <a:lnSpc>
                <a:spcPct val="100000"/>
              </a:lnSpc>
              <a:spcBef>
                <a:spcPts val="100"/>
              </a:spcBef>
            </a:pPr>
            <a:r>
              <a:rPr spc="-10" dirty="0"/>
              <a:t>Background</a:t>
            </a:r>
          </a:p>
        </p:txBody>
      </p:sp>
      <p:sp>
        <p:nvSpPr>
          <p:cNvPr id="3" name="object 3">
            <a:extLst>
              <a:ext uri="{FF2B5EF4-FFF2-40B4-BE49-F238E27FC236}">
                <a16:creationId xmlns:a16="http://schemas.microsoft.com/office/drawing/2014/main" id="{A0D9E5B5-CC7A-F351-46A0-A976CD608D53}"/>
              </a:ext>
            </a:extLst>
          </p:cNvPr>
          <p:cNvSpPr txBox="1"/>
          <p:nvPr/>
        </p:nvSpPr>
        <p:spPr>
          <a:xfrm>
            <a:off x="916939" y="1412661"/>
            <a:ext cx="10322560" cy="3015569"/>
          </a:xfrm>
          <a:prstGeom prst="rect">
            <a:avLst/>
          </a:prstGeom>
        </p:spPr>
        <p:txBody>
          <a:bodyPr vert="horz" wrap="square" lIns="0" tIns="202565" rIns="0" bIns="0" rtlCol="0">
            <a:spAutoFit/>
          </a:bodyPr>
          <a:lstStyle/>
          <a:p>
            <a:pPr marL="12700">
              <a:lnSpc>
                <a:spcPct val="100000"/>
              </a:lnSpc>
              <a:spcBef>
                <a:spcPts val="1595"/>
              </a:spcBef>
            </a:pPr>
            <a:r>
              <a:rPr lang="en-US" sz="3200" b="1" dirty="0">
                <a:latin typeface="Calibri"/>
                <a:cs typeface="Calibri"/>
              </a:rPr>
              <a:t>National Preparedness Goal</a:t>
            </a:r>
          </a:p>
          <a:p>
            <a:pPr marL="12700">
              <a:lnSpc>
                <a:spcPct val="100000"/>
              </a:lnSpc>
              <a:spcBef>
                <a:spcPts val="1595"/>
              </a:spcBef>
            </a:pPr>
            <a:r>
              <a:rPr lang="en-US" sz="3200" dirty="0">
                <a:latin typeface="+mj-lt"/>
              </a:rPr>
              <a:t>The National Preparedness Goal identifies </a:t>
            </a:r>
            <a:r>
              <a:rPr lang="en-US" sz="3200" u="sng" dirty="0">
                <a:latin typeface="+mj-lt"/>
              </a:rPr>
              <a:t>5 mission areas</a:t>
            </a:r>
            <a:r>
              <a:rPr lang="en-US" sz="3200" dirty="0">
                <a:latin typeface="+mj-lt"/>
              </a:rPr>
              <a:t>, and </a:t>
            </a:r>
            <a:r>
              <a:rPr lang="en-US" sz="3200" u="sng" dirty="0">
                <a:latin typeface="+mj-lt"/>
              </a:rPr>
              <a:t>32 core capabilities***</a:t>
            </a:r>
            <a:r>
              <a:rPr lang="en-US" sz="3200" dirty="0">
                <a:latin typeface="+mj-lt"/>
              </a:rPr>
              <a:t> intended to assist everyone who has a role in achieving all the elements in the Goal.</a:t>
            </a:r>
            <a:endParaRPr lang="en-US" sz="3200" b="1" spc="-20" dirty="0">
              <a:latin typeface="+mj-lt"/>
              <a:cs typeface="Calibri"/>
            </a:endParaRPr>
          </a:p>
          <a:p>
            <a:pPr marL="12700">
              <a:lnSpc>
                <a:spcPct val="100000"/>
              </a:lnSpc>
              <a:spcBef>
                <a:spcPts val="1595"/>
              </a:spcBef>
            </a:pPr>
            <a:endParaRPr lang="en-US" sz="2800" b="1" spc="-20" dirty="0">
              <a:latin typeface="Calibri"/>
              <a:cs typeface="Calibri"/>
            </a:endParaRPr>
          </a:p>
        </p:txBody>
      </p:sp>
    </p:spTree>
    <p:extLst>
      <p:ext uri="{BB962C8B-B14F-4D97-AF65-F5344CB8AC3E}">
        <p14:creationId xmlns:p14="http://schemas.microsoft.com/office/powerpoint/2010/main" val="57561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F3965-827D-FC95-B8DB-89C03D8D1F1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C71D5D3-48F8-DDCD-6F6A-5B00092521D2}"/>
              </a:ext>
            </a:extLst>
          </p:cNvPr>
          <p:cNvSpPr txBox="1">
            <a:spLocks noGrp="1"/>
          </p:cNvSpPr>
          <p:nvPr>
            <p:ph type="title"/>
          </p:nvPr>
        </p:nvSpPr>
        <p:spPr>
          <a:xfrm>
            <a:off x="2323845" y="22986"/>
            <a:ext cx="9054846" cy="810555"/>
          </a:xfrm>
          <a:prstGeom prst="rect">
            <a:avLst/>
          </a:prstGeom>
        </p:spPr>
        <p:txBody>
          <a:bodyPr vert="horz" wrap="square" lIns="0" tIns="254076" rIns="0" bIns="0" rtlCol="0">
            <a:spAutoFit/>
          </a:bodyPr>
          <a:lstStyle/>
          <a:p>
            <a:pPr marL="3778250" algn="r">
              <a:lnSpc>
                <a:spcPct val="100000"/>
              </a:lnSpc>
              <a:spcBef>
                <a:spcPts val="100"/>
              </a:spcBef>
            </a:pPr>
            <a:r>
              <a:rPr lang="en-US" spc="-10" dirty="0"/>
              <a:t>National Preparedness Goal</a:t>
            </a:r>
            <a:endParaRPr spc="-10" dirty="0"/>
          </a:p>
        </p:txBody>
      </p:sp>
      <p:sp>
        <p:nvSpPr>
          <p:cNvPr id="3" name="object 3">
            <a:extLst>
              <a:ext uri="{FF2B5EF4-FFF2-40B4-BE49-F238E27FC236}">
                <a16:creationId xmlns:a16="http://schemas.microsoft.com/office/drawing/2014/main" id="{59D75BB8-F0E4-3B26-A8E1-ABF78512C6D2}"/>
              </a:ext>
            </a:extLst>
          </p:cNvPr>
          <p:cNvSpPr txBox="1"/>
          <p:nvPr/>
        </p:nvSpPr>
        <p:spPr>
          <a:xfrm>
            <a:off x="916939" y="1412661"/>
            <a:ext cx="10322560" cy="4821192"/>
          </a:xfrm>
          <a:prstGeom prst="rect">
            <a:avLst/>
          </a:prstGeom>
        </p:spPr>
        <p:txBody>
          <a:bodyPr vert="horz" wrap="square" lIns="0" tIns="202565" rIns="0" bIns="0" rtlCol="0">
            <a:spAutoFit/>
          </a:bodyPr>
          <a:lstStyle/>
          <a:p>
            <a:pPr marL="12700">
              <a:lnSpc>
                <a:spcPct val="100000"/>
              </a:lnSpc>
              <a:spcBef>
                <a:spcPts val="1595"/>
              </a:spcBef>
            </a:pPr>
            <a:r>
              <a:rPr lang="en-US" sz="3200" b="1" dirty="0">
                <a:latin typeface="Calibri"/>
                <a:cs typeface="Calibri"/>
              </a:rPr>
              <a:t>Mission areas</a:t>
            </a:r>
          </a:p>
          <a:p>
            <a:pPr marL="469900" indent="-457200">
              <a:lnSpc>
                <a:spcPct val="100000"/>
              </a:lnSpc>
              <a:spcBef>
                <a:spcPts val="1595"/>
              </a:spcBef>
              <a:buFont typeface="Arial" panose="020B0604020202020204" pitchFamily="34" charset="0"/>
              <a:buChar char="•"/>
            </a:pPr>
            <a:r>
              <a:rPr lang="en-US" sz="3200" dirty="0">
                <a:latin typeface="Calibri"/>
                <a:cs typeface="Calibri"/>
              </a:rPr>
              <a:t>Prevention</a:t>
            </a:r>
          </a:p>
          <a:p>
            <a:pPr marL="469900" indent="-457200">
              <a:lnSpc>
                <a:spcPct val="100000"/>
              </a:lnSpc>
              <a:spcBef>
                <a:spcPts val="1595"/>
              </a:spcBef>
              <a:buFont typeface="Arial" panose="020B0604020202020204" pitchFamily="34" charset="0"/>
              <a:buChar char="•"/>
            </a:pPr>
            <a:r>
              <a:rPr lang="en-US" sz="3200" dirty="0">
                <a:latin typeface="Calibri"/>
                <a:cs typeface="Calibri"/>
              </a:rPr>
              <a:t>Protection</a:t>
            </a:r>
          </a:p>
          <a:p>
            <a:pPr marL="469900" indent="-457200">
              <a:lnSpc>
                <a:spcPct val="100000"/>
              </a:lnSpc>
              <a:spcBef>
                <a:spcPts val="1595"/>
              </a:spcBef>
              <a:buFont typeface="Arial" panose="020B0604020202020204" pitchFamily="34" charset="0"/>
              <a:buChar char="•"/>
            </a:pPr>
            <a:r>
              <a:rPr lang="en-US" sz="3200" dirty="0">
                <a:latin typeface="Calibri"/>
                <a:cs typeface="Calibri"/>
              </a:rPr>
              <a:t>Mitigation</a:t>
            </a:r>
          </a:p>
          <a:p>
            <a:pPr marL="469900" indent="-457200">
              <a:lnSpc>
                <a:spcPct val="100000"/>
              </a:lnSpc>
              <a:spcBef>
                <a:spcPts val="1595"/>
              </a:spcBef>
              <a:buFont typeface="Arial" panose="020B0604020202020204" pitchFamily="34" charset="0"/>
              <a:buChar char="•"/>
            </a:pPr>
            <a:r>
              <a:rPr lang="en-US" sz="3200" dirty="0">
                <a:latin typeface="Calibri"/>
                <a:cs typeface="Calibri"/>
              </a:rPr>
              <a:t>Response</a:t>
            </a:r>
          </a:p>
          <a:p>
            <a:pPr marL="469900" indent="-457200">
              <a:lnSpc>
                <a:spcPct val="100000"/>
              </a:lnSpc>
              <a:spcBef>
                <a:spcPts val="1595"/>
              </a:spcBef>
              <a:buFont typeface="Arial" panose="020B0604020202020204" pitchFamily="34" charset="0"/>
              <a:buChar char="•"/>
            </a:pPr>
            <a:r>
              <a:rPr lang="en-US" sz="3200" dirty="0">
                <a:latin typeface="Calibri"/>
                <a:cs typeface="Calibri"/>
              </a:rPr>
              <a:t>Recovery</a:t>
            </a:r>
            <a:endParaRPr lang="en-US" sz="3200" b="1" dirty="0">
              <a:latin typeface="Calibri"/>
              <a:cs typeface="Calibri"/>
            </a:endParaRPr>
          </a:p>
          <a:p>
            <a:pPr marL="12700">
              <a:lnSpc>
                <a:spcPct val="100000"/>
              </a:lnSpc>
              <a:spcBef>
                <a:spcPts val="1595"/>
              </a:spcBef>
            </a:pPr>
            <a:endParaRPr lang="en-US" sz="2800" b="1" spc="-20" dirty="0">
              <a:latin typeface="Calibri"/>
              <a:cs typeface="Calibri"/>
            </a:endParaRPr>
          </a:p>
        </p:txBody>
      </p:sp>
    </p:spTree>
    <p:extLst>
      <p:ext uri="{BB962C8B-B14F-4D97-AF65-F5344CB8AC3E}">
        <p14:creationId xmlns:p14="http://schemas.microsoft.com/office/powerpoint/2010/main" val="1092217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7B42F-6B55-0B26-BB59-B4990C5F946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A0568E2-BB15-7E60-6396-CEF9404A0C53}"/>
              </a:ext>
            </a:extLst>
          </p:cNvPr>
          <p:cNvSpPr txBox="1">
            <a:spLocks noGrp="1"/>
          </p:cNvSpPr>
          <p:nvPr>
            <p:ph type="title"/>
          </p:nvPr>
        </p:nvSpPr>
        <p:spPr>
          <a:xfrm>
            <a:off x="2323845" y="22986"/>
            <a:ext cx="9054846" cy="810555"/>
          </a:xfrm>
          <a:prstGeom prst="rect">
            <a:avLst/>
          </a:prstGeom>
        </p:spPr>
        <p:txBody>
          <a:bodyPr vert="horz" wrap="square" lIns="0" tIns="254076" rIns="0" bIns="0" rtlCol="0">
            <a:spAutoFit/>
          </a:bodyPr>
          <a:lstStyle/>
          <a:p>
            <a:pPr marL="3778250" algn="r">
              <a:lnSpc>
                <a:spcPct val="100000"/>
              </a:lnSpc>
              <a:spcBef>
                <a:spcPts val="100"/>
              </a:spcBef>
            </a:pPr>
            <a:r>
              <a:rPr lang="en-US" spc="-10" dirty="0"/>
              <a:t>National Preparedness Goal</a:t>
            </a:r>
            <a:endParaRPr spc="-10" dirty="0"/>
          </a:p>
        </p:txBody>
      </p:sp>
      <p:sp>
        <p:nvSpPr>
          <p:cNvPr id="3" name="object 3">
            <a:extLst>
              <a:ext uri="{FF2B5EF4-FFF2-40B4-BE49-F238E27FC236}">
                <a16:creationId xmlns:a16="http://schemas.microsoft.com/office/drawing/2014/main" id="{3AE8314D-7799-3AAF-4650-3F27021A1396}"/>
              </a:ext>
            </a:extLst>
          </p:cNvPr>
          <p:cNvSpPr txBox="1"/>
          <p:nvPr/>
        </p:nvSpPr>
        <p:spPr>
          <a:xfrm>
            <a:off x="916939" y="1412661"/>
            <a:ext cx="10322560" cy="5908669"/>
          </a:xfrm>
          <a:prstGeom prst="rect">
            <a:avLst/>
          </a:prstGeom>
        </p:spPr>
        <p:txBody>
          <a:bodyPr vert="horz" wrap="square" lIns="0" tIns="202565" rIns="0" bIns="0" rtlCol="0">
            <a:spAutoFit/>
          </a:bodyPr>
          <a:lstStyle/>
          <a:p>
            <a:pPr marL="12700">
              <a:lnSpc>
                <a:spcPct val="100000"/>
              </a:lnSpc>
              <a:spcBef>
                <a:spcPts val="1595"/>
              </a:spcBef>
            </a:pPr>
            <a:r>
              <a:rPr lang="en-US" sz="3200" b="1" dirty="0">
                <a:latin typeface="Calibri"/>
                <a:cs typeface="Calibri"/>
              </a:rPr>
              <a:t>Capabilities ***</a:t>
            </a:r>
          </a:p>
          <a:p>
            <a:pPr marL="12700">
              <a:lnSpc>
                <a:spcPct val="100000"/>
              </a:lnSpc>
              <a:spcBef>
                <a:spcPts val="1595"/>
              </a:spcBef>
            </a:pPr>
            <a:r>
              <a:rPr lang="en-US" sz="3200" dirty="0">
                <a:latin typeface="Calibri"/>
                <a:cs typeface="Calibri"/>
              </a:rPr>
              <a:t>The 32 core capabilities, established in the National Preparedness Goal, are grouped across the relevant five mission areas. Some core capabilities fall within a single mission area, while others apply to multiple or all mission areas.</a:t>
            </a:r>
          </a:p>
          <a:p>
            <a:pPr marL="12700">
              <a:lnSpc>
                <a:spcPct val="100000"/>
              </a:lnSpc>
              <a:spcBef>
                <a:spcPts val="1595"/>
              </a:spcBef>
            </a:pPr>
            <a:endParaRPr lang="en-US" sz="2800" dirty="0">
              <a:latin typeface="Calibri"/>
              <a:cs typeface="Calibri"/>
            </a:endParaRPr>
          </a:p>
          <a:p>
            <a:pPr marL="12700" algn="ctr">
              <a:lnSpc>
                <a:spcPct val="100000"/>
              </a:lnSpc>
              <a:spcBef>
                <a:spcPts val="1595"/>
              </a:spcBef>
            </a:pPr>
            <a:r>
              <a:rPr lang="en-US" sz="2800" dirty="0">
                <a:hlinkClick r:id="rId3"/>
              </a:rPr>
              <a:t>National Preparedness Goal - Second Edition</a:t>
            </a:r>
            <a:endParaRPr lang="en-US" sz="2800" dirty="0">
              <a:latin typeface="Calibri"/>
              <a:cs typeface="Calibri"/>
            </a:endParaRPr>
          </a:p>
          <a:p>
            <a:pPr marL="12700">
              <a:lnSpc>
                <a:spcPct val="100000"/>
              </a:lnSpc>
              <a:spcBef>
                <a:spcPts val="1595"/>
              </a:spcBef>
            </a:pPr>
            <a:endParaRPr lang="en-US" sz="2800" b="1" dirty="0">
              <a:latin typeface="Calibri"/>
              <a:cs typeface="Calibri"/>
            </a:endParaRPr>
          </a:p>
          <a:p>
            <a:pPr marL="12700">
              <a:lnSpc>
                <a:spcPct val="100000"/>
              </a:lnSpc>
              <a:spcBef>
                <a:spcPts val="1595"/>
              </a:spcBef>
            </a:pPr>
            <a:endParaRPr lang="en-US" sz="2800" b="1" spc="-20" dirty="0">
              <a:latin typeface="Calibri"/>
              <a:cs typeface="Calibri"/>
            </a:endParaRPr>
          </a:p>
        </p:txBody>
      </p:sp>
    </p:spTree>
    <p:extLst>
      <p:ext uri="{BB962C8B-B14F-4D97-AF65-F5344CB8AC3E}">
        <p14:creationId xmlns:p14="http://schemas.microsoft.com/office/powerpoint/2010/main" val="768500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705AB-2F9E-81C6-99B1-1AE3219E8DE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DFB06E3-A089-F530-4CEC-7F27BAD2ABC3}"/>
              </a:ext>
            </a:extLst>
          </p:cNvPr>
          <p:cNvSpPr txBox="1">
            <a:spLocks noGrp="1"/>
          </p:cNvSpPr>
          <p:nvPr>
            <p:ph type="title"/>
          </p:nvPr>
        </p:nvSpPr>
        <p:spPr>
          <a:xfrm>
            <a:off x="2323845" y="22986"/>
            <a:ext cx="9054846" cy="810555"/>
          </a:xfrm>
          <a:prstGeom prst="rect">
            <a:avLst/>
          </a:prstGeom>
        </p:spPr>
        <p:txBody>
          <a:bodyPr vert="horz" wrap="square" lIns="0" tIns="254076" rIns="0" bIns="0" rtlCol="0">
            <a:spAutoFit/>
          </a:bodyPr>
          <a:lstStyle/>
          <a:p>
            <a:pPr marL="3778250" algn="r">
              <a:lnSpc>
                <a:spcPct val="100000"/>
              </a:lnSpc>
              <a:spcBef>
                <a:spcPts val="100"/>
              </a:spcBef>
            </a:pPr>
            <a:r>
              <a:rPr lang="en-US" spc="-10" dirty="0"/>
              <a:t> 32 FEMA Core Capabilities</a:t>
            </a:r>
            <a:endParaRPr spc="-10" dirty="0"/>
          </a:p>
        </p:txBody>
      </p:sp>
      <p:sp>
        <p:nvSpPr>
          <p:cNvPr id="3" name="object 3">
            <a:extLst>
              <a:ext uri="{FF2B5EF4-FFF2-40B4-BE49-F238E27FC236}">
                <a16:creationId xmlns:a16="http://schemas.microsoft.com/office/drawing/2014/main" id="{5749C23D-1AB8-4ACB-F714-5BC178C27934}"/>
              </a:ext>
            </a:extLst>
          </p:cNvPr>
          <p:cNvSpPr txBox="1"/>
          <p:nvPr/>
        </p:nvSpPr>
        <p:spPr>
          <a:xfrm>
            <a:off x="916939" y="1412661"/>
            <a:ext cx="10322560" cy="1271502"/>
          </a:xfrm>
          <a:prstGeom prst="rect">
            <a:avLst/>
          </a:prstGeom>
        </p:spPr>
        <p:txBody>
          <a:bodyPr vert="horz" wrap="square" lIns="0" tIns="202565" rIns="0" bIns="0" rtlCol="0">
            <a:spAutoFit/>
          </a:bodyPr>
          <a:lstStyle/>
          <a:p>
            <a:pPr marL="12700">
              <a:lnSpc>
                <a:spcPct val="100000"/>
              </a:lnSpc>
              <a:spcBef>
                <a:spcPts val="1595"/>
              </a:spcBef>
            </a:pPr>
            <a:endParaRPr lang="en-US" sz="2800" b="1" dirty="0">
              <a:latin typeface="Calibri"/>
              <a:cs typeface="Calibri"/>
            </a:endParaRPr>
          </a:p>
          <a:p>
            <a:pPr marL="12700">
              <a:lnSpc>
                <a:spcPct val="100000"/>
              </a:lnSpc>
              <a:spcBef>
                <a:spcPts val="1595"/>
              </a:spcBef>
            </a:pPr>
            <a:endParaRPr lang="en-US" sz="2800" b="1" spc="-20" dirty="0">
              <a:latin typeface="Calibri"/>
              <a:cs typeface="Calibri"/>
            </a:endParaRPr>
          </a:p>
        </p:txBody>
      </p:sp>
      <p:graphicFrame>
        <p:nvGraphicFramePr>
          <p:cNvPr id="4" name="Table 3">
            <a:extLst>
              <a:ext uri="{FF2B5EF4-FFF2-40B4-BE49-F238E27FC236}">
                <a16:creationId xmlns:a16="http://schemas.microsoft.com/office/drawing/2014/main" id="{927F379F-2C85-5C44-AA14-402D90DA6066}"/>
              </a:ext>
            </a:extLst>
          </p:cNvPr>
          <p:cNvGraphicFramePr>
            <a:graphicFrameLocks noGrp="1"/>
          </p:cNvGraphicFramePr>
          <p:nvPr>
            <p:extLst>
              <p:ext uri="{D42A27DB-BD31-4B8C-83A1-F6EECF244321}">
                <p14:modId xmlns:p14="http://schemas.microsoft.com/office/powerpoint/2010/main" val="3216781642"/>
              </p:ext>
            </p:extLst>
          </p:nvPr>
        </p:nvGraphicFramePr>
        <p:xfrm>
          <a:off x="342900" y="1445878"/>
          <a:ext cx="11506200" cy="5455920"/>
        </p:xfrm>
        <a:graphic>
          <a:graphicData uri="http://schemas.openxmlformats.org/drawingml/2006/table">
            <a:tbl>
              <a:tblPr firstRow="1" bandRow="1">
                <a:tableStyleId>{5C22544A-7EE6-4342-B048-85BDC9FD1C3A}</a:tableStyleId>
              </a:tblPr>
              <a:tblGrid>
                <a:gridCol w="2876550">
                  <a:extLst>
                    <a:ext uri="{9D8B030D-6E8A-4147-A177-3AD203B41FA5}">
                      <a16:colId xmlns:a16="http://schemas.microsoft.com/office/drawing/2014/main" val="1954685074"/>
                    </a:ext>
                  </a:extLst>
                </a:gridCol>
                <a:gridCol w="2876550">
                  <a:extLst>
                    <a:ext uri="{9D8B030D-6E8A-4147-A177-3AD203B41FA5}">
                      <a16:colId xmlns:a16="http://schemas.microsoft.com/office/drawing/2014/main" val="271504732"/>
                    </a:ext>
                  </a:extLst>
                </a:gridCol>
                <a:gridCol w="2876550">
                  <a:extLst>
                    <a:ext uri="{9D8B030D-6E8A-4147-A177-3AD203B41FA5}">
                      <a16:colId xmlns:a16="http://schemas.microsoft.com/office/drawing/2014/main" val="2205690327"/>
                    </a:ext>
                  </a:extLst>
                </a:gridCol>
                <a:gridCol w="2876550">
                  <a:extLst>
                    <a:ext uri="{9D8B030D-6E8A-4147-A177-3AD203B41FA5}">
                      <a16:colId xmlns:a16="http://schemas.microsoft.com/office/drawing/2014/main" val="3262222866"/>
                    </a:ext>
                  </a:extLst>
                </a:gridCol>
              </a:tblGrid>
              <a:tr h="474006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Planning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Public Information and Warning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Operational Coordination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Forensics and Attribution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Intelligence and Information Sharing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Interdiction and Disruption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Screening, Search, and Detection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Access Control and Identity Verification</a:t>
                      </a:r>
                    </a:p>
                  </a:txBody>
                  <a:tcP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Physical Protective Measures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Cybersecurity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Supply Chain Integrity and Security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Risk Management for Protection Programs and Activities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Risk and Disaster Resilience Assessment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Community Resilience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Long-term Vulnerability Reduction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Threats and Hazards Identification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Environmental Response/Health and Safety</a:t>
                      </a:r>
                    </a:p>
                    <a:p>
                      <a:endParaRPr lang="en-US" sz="2800" dirty="0"/>
                    </a:p>
                  </a:txBody>
                  <a:tcP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Critical Transportation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Situational Assessment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Fatality Management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Fire Management and Suppression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Infrastructure Systems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Logistics and Supply Chain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Mass Care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Mass Search and Rescue</a:t>
                      </a:r>
                    </a:p>
                    <a:p>
                      <a:endParaRPr lang="en-US" sz="2800" dirty="0"/>
                    </a:p>
                  </a:txBody>
                  <a:tcP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On-Scene Security, Protection, and Law Enforcement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Operational Communications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Public Health, Healthcare, and Emergency Medical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Health and Social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Economic Recovery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Natural and Cultural Resource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Housing</a:t>
                      </a:r>
                    </a:p>
                    <a:p>
                      <a:endParaRPr lang="en-US" sz="2800" dirty="0"/>
                    </a:p>
                  </a:txBody>
                  <a:tcPr>
                    <a:noFill/>
                  </a:tcPr>
                </a:tc>
                <a:extLst>
                  <a:ext uri="{0D108BD9-81ED-4DB2-BD59-A6C34878D82A}">
                    <a16:rowId xmlns:a16="http://schemas.microsoft.com/office/drawing/2014/main" val="1438349573"/>
                  </a:ext>
                </a:extLst>
              </a:tr>
            </a:tbl>
          </a:graphicData>
        </a:graphic>
      </p:graphicFrame>
    </p:spTree>
    <p:extLst>
      <p:ext uri="{BB962C8B-B14F-4D97-AF65-F5344CB8AC3E}">
        <p14:creationId xmlns:p14="http://schemas.microsoft.com/office/powerpoint/2010/main" val="465274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36AE2-5417-E62E-9D4D-E217AFE153CB}"/>
              </a:ext>
            </a:extLst>
          </p:cNvPr>
          <p:cNvSpPr>
            <a:spLocks noGrp="1"/>
          </p:cNvSpPr>
          <p:nvPr>
            <p:ph type="title"/>
          </p:nvPr>
        </p:nvSpPr>
        <p:spPr>
          <a:xfrm>
            <a:off x="152400" y="381000"/>
            <a:ext cx="11887200" cy="1661993"/>
          </a:xfrm>
        </p:spPr>
        <p:txBody>
          <a:bodyPr/>
          <a:lstStyle/>
          <a:p>
            <a:pPr algn="r"/>
            <a:r>
              <a:rPr lang="en-US" dirty="0"/>
              <a:t>8 National Health Care Preparedness and Response Capabilities</a:t>
            </a:r>
            <a:br>
              <a:rPr lang="en-US" dirty="0"/>
            </a:br>
            <a:endParaRPr lang="en-US" dirty="0"/>
          </a:p>
        </p:txBody>
      </p:sp>
      <p:sp>
        <p:nvSpPr>
          <p:cNvPr id="3" name="Text Placeholder 2">
            <a:extLst>
              <a:ext uri="{FF2B5EF4-FFF2-40B4-BE49-F238E27FC236}">
                <a16:creationId xmlns:a16="http://schemas.microsoft.com/office/drawing/2014/main" id="{09E08FBA-F407-E26C-40F1-E5056BB9E891}"/>
              </a:ext>
            </a:extLst>
          </p:cNvPr>
          <p:cNvSpPr>
            <a:spLocks noGrp="1"/>
          </p:cNvSpPr>
          <p:nvPr>
            <p:ph type="body" idx="1"/>
          </p:nvPr>
        </p:nvSpPr>
        <p:spPr>
          <a:xfrm>
            <a:off x="982662" y="1697757"/>
            <a:ext cx="10226675" cy="5001369"/>
          </a:xfrm>
        </p:spPr>
        <p:txBody>
          <a:bodyPr/>
          <a:lstStyle/>
          <a:p>
            <a:pPr marL="342900" indent="-342900">
              <a:buFont typeface="Arial" panose="020B0604020202020204" pitchFamily="34" charset="0"/>
              <a:buChar char="•"/>
            </a:pPr>
            <a:r>
              <a:rPr lang="en-US" dirty="0"/>
              <a:t>Incident Management and Coordination</a:t>
            </a:r>
          </a:p>
          <a:p>
            <a:pPr marL="342900" indent="-342900">
              <a:buFont typeface="Arial" panose="020B0604020202020204" pitchFamily="34" charset="0"/>
              <a:buChar char="•"/>
            </a:pPr>
            <a:r>
              <a:rPr lang="en-US" dirty="0"/>
              <a:t>Information Management</a:t>
            </a:r>
          </a:p>
          <a:p>
            <a:pPr marL="342900" indent="-342900">
              <a:buFont typeface="Arial" panose="020B0604020202020204" pitchFamily="34" charset="0"/>
              <a:buChar char="•"/>
            </a:pPr>
            <a:r>
              <a:rPr lang="en-US" dirty="0"/>
              <a:t>Patient Movement and Distribution</a:t>
            </a:r>
          </a:p>
          <a:p>
            <a:pPr marL="342900" indent="-342900">
              <a:buFont typeface="Arial" panose="020B0604020202020204" pitchFamily="34" charset="0"/>
              <a:buChar char="•"/>
            </a:pPr>
            <a:r>
              <a:rPr lang="en-US" dirty="0"/>
              <a:t>Workforce</a:t>
            </a:r>
          </a:p>
          <a:p>
            <a:pPr marL="342900" indent="-342900">
              <a:buFont typeface="Arial" panose="020B0604020202020204" pitchFamily="34" charset="0"/>
              <a:buChar char="•"/>
            </a:pPr>
            <a:r>
              <a:rPr lang="en-US" dirty="0"/>
              <a:t>Resources</a:t>
            </a:r>
          </a:p>
          <a:p>
            <a:pPr marL="342900" indent="-342900">
              <a:buFont typeface="Arial" panose="020B0604020202020204" pitchFamily="34" charset="0"/>
              <a:buChar char="•"/>
            </a:pPr>
            <a:r>
              <a:rPr lang="en-US" dirty="0"/>
              <a:t>Operational Continuity</a:t>
            </a:r>
          </a:p>
          <a:p>
            <a:pPr marL="342900" indent="-342900">
              <a:buFont typeface="Arial" panose="020B0604020202020204" pitchFamily="34" charset="0"/>
              <a:buChar char="•"/>
            </a:pPr>
            <a:r>
              <a:rPr lang="en-US" dirty="0"/>
              <a:t>Specialty Care</a:t>
            </a:r>
          </a:p>
          <a:p>
            <a:pPr marL="342900" indent="-342900">
              <a:buFont typeface="Arial" panose="020B0604020202020204" pitchFamily="34" charset="0"/>
              <a:buChar char="•"/>
            </a:pPr>
            <a:r>
              <a:rPr lang="en-US" dirty="0"/>
              <a:t>Community Integration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r>
              <a:rPr lang="en-US" b="1" dirty="0"/>
              <a:t>National Health Care Preparedness and Response Capabilities </a:t>
            </a:r>
          </a:p>
          <a:p>
            <a:r>
              <a:rPr lang="en-US" b="1" dirty="0"/>
              <a:t>(NHCPR Capabilities)</a:t>
            </a:r>
          </a:p>
          <a:p>
            <a:endParaRPr lang="en-US" dirty="0"/>
          </a:p>
        </p:txBody>
      </p:sp>
    </p:spTree>
    <p:extLst>
      <p:ext uri="{BB962C8B-B14F-4D97-AF65-F5344CB8AC3E}">
        <p14:creationId xmlns:p14="http://schemas.microsoft.com/office/powerpoint/2010/main" val="375225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20E7C-5BCC-ED32-7105-7C5A24AEE58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ADC2F56-7681-270C-943D-DB4C193D44FD}"/>
              </a:ext>
            </a:extLst>
          </p:cNvPr>
          <p:cNvSpPr txBox="1">
            <a:spLocks noGrp="1"/>
          </p:cNvSpPr>
          <p:nvPr>
            <p:ph type="title"/>
          </p:nvPr>
        </p:nvSpPr>
        <p:spPr>
          <a:xfrm>
            <a:off x="2323845" y="22986"/>
            <a:ext cx="9054846" cy="810555"/>
          </a:xfrm>
          <a:prstGeom prst="rect">
            <a:avLst/>
          </a:prstGeom>
        </p:spPr>
        <p:txBody>
          <a:bodyPr vert="horz" wrap="square" lIns="0" tIns="254076" rIns="0" bIns="0" rtlCol="0">
            <a:spAutoFit/>
          </a:bodyPr>
          <a:lstStyle/>
          <a:p>
            <a:pPr marL="3778250" algn="r">
              <a:lnSpc>
                <a:spcPct val="100000"/>
              </a:lnSpc>
              <a:spcBef>
                <a:spcPts val="100"/>
              </a:spcBef>
            </a:pPr>
            <a:r>
              <a:rPr lang="en-US" spc="-10" dirty="0"/>
              <a:t> 15 PHEP Capabilities</a:t>
            </a:r>
            <a:endParaRPr spc="-10" dirty="0"/>
          </a:p>
        </p:txBody>
      </p:sp>
      <p:sp>
        <p:nvSpPr>
          <p:cNvPr id="3" name="object 3">
            <a:extLst>
              <a:ext uri="{FF2B5EF4-FFF2-40B4-BE49-F238E27FC236}">
                <a16:creationId xmlns:a16="http://schemas.microsoft.com/office/drawing/2014/main" id="{D90F8CB5-F38A-F44F-5DC5-FF71B4BF4B1E}"/>
              </a:ext>
            </a:extLst>
          </p:cNvPr>
          <p:cNvSpPr txBox="1"/>
          <p:nvPr/>
        </p:nvSpPr>
        <p:spPr>
          <a:xfrm>
            <a:off x="916939" y="1412661"/>
            <a:ext cx="10322560" cy="1271502"/>
          </a:xfrm>
          <a:prstGeom prst="rect">
            <a:avLst/>
          </a:prstGeom>
        </p:spPr>
        <p:txBody>
          <a:bodyPr vert="horz" wrap="square" lIns="0" tIns="202565" rIns="0" bIns="0" rtlCol="0">
            <a:spAutoFit/>
          </a:bodyPr>
          <a:lstStyle/>
          <a:p>
            <a:pPr marL="12700">
              <a:lnSpc>
                <a:spcPct val="100000"/>
              </a:lnSpc>
              <a:spcBef>
                <a:spcPts val="1595"/>
              </a:spcBef>
            </a:pPr>
            <a:endParaRPr lang="en-US" sz="2800" b="1" dirty="0">
              <a:latin typeface="Calibri"/>
              <a:cs typeface="Calibri"/>
            </a:endParaRPr>
          </a:p>
          <a:p>
            <a:pPr marL="12700">
              <a:lnSpc>
                <a:spcPct val="100000"/>
              </a:lnSpc>
              <a:spcBef>
                <a:spcPts val="1595"/>
              </a:spcBef>
            </a:pPr>
            <a:endParaRPr lang="en-US" sz="2800" b="1" spc="-20" dirty="0">
              <a:latin typeface="Calibri"/>
              <a:cs typeface="Calibri"/>
            </a:endParaRPr>
          </a:p>
        </p:txBody>
      </p:sp>
      <p:graphicFrame>
        <p:nvGraphicFramePr>
          <p:cNvPr id="4" name="Table 3">
            <a:extLst>
              <a:ext uri="{FF2B5EF4-FFF2-40B4-BE49-F238E27FC236}">
                <a16:creationId xmlns:a16="http://schemas.microsoft.com/office/drawing/2014/main" id="{043EADB7-D784-766B-A661-A6B2DC9F35F3}"/>
              </a:ext>
            </a:extLst>
          </p:cNvPr>
          <p:cNvGraphicFramePr>
            <a:graphicFrameLocks noGrp="1"/>
          </p:cNvGraphicFramePr>
          <p:nvPr>
            <p:extLst>
              <p:ext uri="{D42A27DB-BD31-4B8C-83A1-F6EECF244321}">
                <p14:modId xmlns:p14="http://schemas.microsoft.com/office/powerpoint/2010/main" val="3844181808"/>
              </p:ext>
            </p:extLst>
          </p:nvPr>
        </p:nvGraphicFramePr>
        <p:xfrm>
          <a:off x="342900" y="1445878"/>
          <a:ext cx="11506200" cy="4740061"/>
        </p:xfrm>
        <a:graphic>
          <a:graphicData uri="http://schemas.openxmlformats.org/drawingml/2006/table">
            <a:tbl>
              <a:tblPr firstRow="1" bandRow="1">
                <a:tableStyleId>{5C22544A-7EE6-4342-B048-85BDC9FD1C3A}</a:tableStyleId>
              </a:tblPr>
              <a:tblGrid>
                <a:gridCol w="5753100">
                  <a:extLst>
                    <a:ext uri="{9D8B030D-6E8A-4147-A177-3AD203B41FA5}">
                      <a16:colId xmlns:a16="http://schemas.microsoft.com/office/drawing/2014/main" val="1954685074"/>
                    </a:ext>
                  </a:extLst>
                </a:gridCol>
                <a:gridCol w="5753100">
                  <a:extLst>
                    <a:ext uri="{9D8B030D-6E8A-4147-A177-3AD203B41FA5}">
                      <a16:colId xmlns:a16="http://schemas.microsoft.com/office/drawing/2014/main" val="2205690327"/>
                    </a:ext>
                  </a:extLst>
                </a:gridCol>
              </a:tblGrid>
              <a:tr h="474006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Community Preparedness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Community Recovery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Emergency Operations Center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Emergency Public Information and Warning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Fatality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Information Sharing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Mass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Medical Countermeasure Dispensing and Administration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Medical Material Management and Distribution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Medical Surge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Nonpharmaceutical Interventions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Public Health Laboratory Testing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Public Health Surveillance and Epidemiological Investigation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Responder Safety and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Volunteer Management</a:t>
                      </a:r>
                      <a:endParaRPr lang="en-US" sz="2800" dirty="0"/>
                    </a:p>
                  </a:txBody>
                  <a:tcPr>
                    <a:noFill/>
                  </a:tcPr>
                </a:tc>
                <a:extLst>
                  <a:ext uri="{0D108BD9-81ED-4DB2-BD59-A6C34878D82A}">
                    <a16:rowId xmlns:a16="http://schemas.microsoft.com/office/drawing/2014/main" val="1438349573"/>
                  </a:ext>
                </a:extLst>
              </a:tr>
            </a:tbl>
          </a:graphicData>
        </a:graphic>
      </p:graphicFrame>
    </p:spTree>
    <p:extLst>
      <p:ext uri="{BB962C8B-B14F-4D97-AF65-F5344CB8AC3E}">
        <p14:creationId xmlns:p14="http://schemas.microsoft.com/office/powerpoint/2010/main" val="218259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C4E25-93A9-2783-5C5B-46419EE2C4D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D37FEB0-BE0C-64B0-B177-1ABB78581576}"/>
              </a:ext>
            </a:extLst>
          </p:cNvPr>
          <p:cNvSpPr txBox="1">
            <a:spLocks noGrp="1"/>
          </p:cNvSpPr>
          <p:nvPr>
            <p:ph type="title"/>
          </p:nvPr>
        </p:nvSpPr>
        <p:spPr>
          <a:xfrm>
            <a:off x="2323845" y="22986"/>
            <a:ext cx="9054846" cy="810555"/>
          </a:xfrm>
          <a:prstGeom prst="rect">
            <a:avLst/>
          </a:prstGeom>
        </p:spPr>
        <p:txBody>
          <a:bodyPr vert="horz" wrap="square" lIns="0" tIns="254076" rIns="0" bIns="0" rtlCol="0">
            <a:spAutoFit/>
          </a:bodyPr>
          <a:lstStyle/>
          <a:p>
            <a:pPr marL="3778250" algn="r">
              <a:lnSpc>
                <a:spcPct val="100000"/>
              </a:lnSpc>
              <a:spcBef>
                <a:spcPts val="100"/>
              </a:spcBef>
            </a:pPr>
            <a:r>
              <a:rPr lang="en-US" spc="-10" dirty="0"/>
              <a:t> HPP/HCC Capabilities</a:t>
            </a:r>
            <a:endParaRPr spc="-10" dirty="0"/>
          </a:p>
        </p:txBody>
      </p:sp>
      <p:sp>
        <p:nvSpPr>
          <p:cNvPr id="3" name="object 3">
            <a:extLst>
              <a:ext uri="{FF2B5EF4-FFF2-40B4-BE49-F238E27FC236}">
                <a16:creationId xmlns:a16="http://schemas.microsoft.com/office/drawing/2014/main" id="{431C8702-02EC-FE8F-9D79-F56FC9C2797D}"/>
              </a:ext>
            </a:extLst>
          </p:cNvPr>
          <p:cNvSpPr txBox="1"/>
          <p:nvPr/>
        </p:nvSpPr>
        <p:spPr>
          <a:xfrm>
            <a:off x="916939" y="1412661"/>
            <a:ext cx="10322560" cy="1271502"/>
          </a:xfrm>
          <a:prstGeom prst="rect">
            <a:avLst/>
          </a:prstGeom>
        </p:spPr>
        <p:txBody>
          <a:bodyPr vert="horz" wrap="square" lIns="0" tIns="202565" rIns="0" bIns="0" rtlCol="0">
            <a:spAutoFit/>
          </a:bodyPr>
          <a:lstStyle/>
          <a:p>
            <a:pPr marL="12700">
              <a:lnSpc>
                <a:spcPct val="100000"/>
              </a:lnSpc>
              <a:spcBef>
                <a:spcPts val="1595"/>
              </a:spcBef>
            </a:pPr>
            <a:endParaRPr lang="en-US" sz="2800" b="1" dirty="0">
              <a:latin typeface="Calibri"/>
              <a:cs typeface="Calibri"/>
            </a:endParaRPr>
          </a:p>
          <a:p>
            <a:pPr marL="12700">
              <a:lnSpc>
                <a:spcPct val="100000"/>
              </a:lnSpc>
              <a:spcBef>
                <a:spcPts val="1595"/>
              </a:spcBef>
            </a:pPr>
            <a:endParaRPr lang="en-US" sz="2800" b="1" spc="-20" dirty="0">
              <a:latin typeface="Calibri"/>
              <a:cs typeface="Calibri"/>
            </a:endParaRPr>
          </a:p>
        </p:txBody>
      </p:sp>
      <p:graphicFrame>
        <p:nvGraphicFramePr>
          <p:cNvPr id="4" name="Table 3">
            <a:extLst>
              <a:ext uri="{FF2B5EF4-FFF2-40B4-BE49-F238E27FC236}">
                <a16:creationId xmlns:a16="http://schemas.microsoft.com/office/drawing/2014/main" id="{6013DC47-FC2B-1F34-3EF4-FB39F3BB75E3}"/>
              </a:ext>
            </a:extLst>
          </p:cNvPr>
          <p:cNvGraphicFramePr>
            <a:graphicFrameLocks noGrp="1"/>
          </p:cNvGraphicFramePr>
          <p:nvPr>
            <p:extLst>
              <p:ext uri="{D42A27DB-BD31-4B8C-83A1-F6EECF244321}">
                <p14:modId xmlns:p14="http://schemas.microsoft.com/office/powerpoint/2010/main" val="2996027854"/>
              </p:ext>
            </p:extLst>
          </p:nvPr>
        </p:nvGraphicFramePr>
        <p:xfrm>
          <a:off x="342900" y="1445878"/>
          <a:ext cx="11506200" cy="4968240"/>
        </p:xfrm>
        <a:graphic>
          <a:graphicData uri="http://schemas.openxmlformats.org/drawingml/2006/table">
            <a:tbl>
              <a:tblPr firstRow="1" bandRow="1">
                <a:tableStyleId>{5C22544A-7EE6-4342-B048-85BDC9FD1C3A}</a:tableStyleId>
              </a:tblPr>
              <a:tblGrid>
                <a:gridCol w="11506200">
                  <a:extLst>
                    <a:ext uri="{9D8B030D-6E8A-4147-A177-3AD203B41FA5}">
                      <a16:colId xmlns:a16="http://schemas.microsoft.com/office/drawing/2014/main" val="1954685074"/>
                    </a:ext>
                  </a:extLst>
                </a:gridCol>
              </a:tblGrid>
              <a:tr h="474006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j-lt"/>
                          <a:ea typeface="+mn-ea"/>
                          <a:cs typeface="+mn-cs"/>
                        </a:rPr>
                        <a:t>Foundation for Health Care and Medical Readiness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j-lt"/>
                          <a:ea typeface="+mn-ea"/>
                          <a:cs typeface="+mn-cs"/>
                        </a:rPr>
                        <a:t>Health Care and Medical Response Coordination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j-lt"/>
                          <a:ea typeface="+mn-ea"/>
                          <a:cs typeface="+mn-cs"/>
                        </a:rPr>
                        <a:t>Continuity of Health Care Service Delivery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j-lt"/>
                          <a:ea typeface="+mn-ea"/>
                          <a:cs typeface="+mn-cs"/>
                        </a:rPr>
                        <a:t>Medical Surge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mj-l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chemeClr val="tx1"/>
                          </a:solidFill>
                          <a:latin typeface="+mn-lt"/>
                          <a:ea typeface="+mn-ea"/>
                          <a:cs typeface="+mn-cs"/>
                        </a:rPr>
                        <a:t>(FY2024-2028 HPP NOFO)</a:t>
                      </a:r>
                      <a:endParaRPr lang="en-US" sz="2000" b="1" dirty="0"/>
                    </a:p>
                    <a:p>
                      <a:r>
                        <a:rPr lang="en-US" sz="2000" b="0" i="0" u="none" strike="noStrike" kern="1200" baseline="0" dirty="0">
                          <a:solidFill>
                            <a:schemeClr val="tx1"/>
                          </a:solidFill>
                          <a:latin typeface="+mn-lt"/>
                          <a:ea typeface="+mn-ea"/>
                          <a:cs typeface="+mn-cs"/>
                        </a:rPr>
                        <a:t>“You and your HCC(s) </a:t>
                      </a:r>
                      <a:r>
                        <a:rPr lang="en-US" sz="2000" b="1" i="0" u="sng" strike="noStrike" kern="1200" baseline="0" dirty="0">
                          <a:solidFill>
                            <a:schemeClr val="tx1"/>
                          </a:solidFill>
                          <a:latin typeface="+mn-lt"/>
                          <a:ea typeface="+mn-ea"/>
                          <a:cs typeface="+mn-cs"/>
                        </a:rPr>
                        <a:t>will use both </a:t>
                      </a:r>
                      <a:r>
                        <a:rPr lang="en-US" sz="2000" b="0" i="0" u="none" strike="noStrike" kern="1200" baseline="0" dirty="0">
                          <a:solidFill>
                            <a:schemeClr val="tx1"/>
                          </a:solidFill>
                          <a:latin typeface="+mn-lt"/>
                          <a:ea typeface="+mn-ea"/>
                          <a:cs typeface="+mn-cs"/>
                        </a:rPr>
                        <a:t>the upcoming National Health Care Preparedness and Response Capabilities and the Health Care Preparedness and Response Capabilities for Health Care Coalitions (formerly known as the 2017 – 2022 Health Care Preparedness and Response Capabilities) to support your approach to whole community health care readiness. Both sets of capabilities serve as a guide for HCCs and the health care delivery system as a whole, and the activities laid out in this cooperative agreement support you and your HCC(s) in achieving them. You and your HCC(s) will use the capabilities as a guide for how you may work with partners across the health care delivery system to prepare for, respond to, and recover from emergencies and disasters.”</a:t>
                      </a:r>
                      <a:endParaRPr kumimoji="0" lang="en-US" sz="2800" b="0" i="0" u="none" strike="noStrike" kern="1200" cap="none" spc="0" normalizeH="0" baseline="0" noProof="0" dirty="0">
                        <a:ln>
                          <a:noFill/>
                        </a:ln>
                        <a:solidFill>
                          <a:prstClr val="black"/>
                        </a:solidFill>
                        <a:effectLst/>
                        <a:uLnTx/>
                        <a:uFillTx/>
                        <a:latin typeface="+mj-lt"/>
                        <a:ea typeface="+mn-ea"/>
                        <a:cs typeface="+mn-cs"/>
                      </a:endParaRPr>
                    </a:p>
                  </a:txBody>
                  <a:tcPr>
                    <a:noFill/>
                  </a:tcPr>
                </a:tc>
                <a:extLst>
                  <a:ext uri="{0D108BD9-81ED-4DB2-BD59-A6C34878D82A}">
                    <a16:rowId xmlns:a16="http://schemas.microsoft.com/office/drawing/2014/main" val="1438349573"/>
                  </a:ext>
                </a:extLst>
              </a:tr>
            </a:tbl>
          </a:graphicData>
        </a:graphic>
      </p:graphicFrame>
    </p:spTree>
    <p:extLst>
      <p:ext uri="{BB962C8B-B14F-4D97-AF65-F5344CB8AC3E}">
        <p14:creationId xmlns:p14="http://schemas.microsoft.com/office/powerpoint/2010/main" val="396766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95644-CA6A-2EA7-90A2-A2407685C26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D156B10-8309-4E33-E24A-6ED78F82AA85}"/>
              </a:ext>
            </a:extLst>
          </p:cNvPr>
          <p:cNvSpPr txBox="1">
            <a:spLocks noGrp="1"/>
          </p:cNvSpPr>
          <p:nvPr>
            <p:ph type="title"/>
          </p:nvPr>
        </p:nvSpPr>
        <p:spPr>
          <a:xfrm>
            <a:off x="2323845" y="22986"/>
            <a:ext cx="9054846" cy="810555"/>
          </a:xfrm>
          <a:prstGeom prst="rect">
            <a:avLst/>
          </a:prstGeom>
        </p:spPr>
        <p:txBody>
          <a:bodyPr vert="horz" wrap="square" lIns="0" tIns="254076" rIns="0" bIns="0" rtlCol="0">
            <a:spAutoFit/>
          </a:bodyPr>
          <a:lstStyle/>
          <a:p>
            <a:pPr marL="3778250" algn="r">
              <a:lnSpc>
                <a:spcPct val="100000"/>
              </a:lnSpc>
              <a:spcBef>
                <a:spcPts val="100"/>
              </a:spcBef>
            </a:pPr>
            <a:r>
              <a:rPr lang="en-US" spc="-10" dirty="0"/>
              <a:t>Preparedness Priorities</a:t>
            </a:r>
            <a:endParaRPr spc="-10" dirty="0"/>
          </a:p>
        </p:txBody>
      </p:sp>
      <p:sp>
        <p:nvSpPr>
          <p:cNvPr id="3" name="object 3">
            <a:extLst>
              <a:ext uri="{FF2B5EF4-FFF2-40B4-BE49-F238E27FC236}">
                <a16:creationId xmlns:a16="http://schemas.microsoft.com/office/drawing/2014/main" id="{A982B611-E150-AC36-9EAF-4ED310D677A5}"/>
              </a:ext>
            </a:extLst>
          </p:cNvPr>
          <p:cNvSpPr txBox="1"/>
          <p:nvPr/>
        </p:nvSpPr>
        <p:spPr>
          <a:xfrm>
            <a:off x="916939" y="1412661"/>
            <a:ext cx="10322560" cy="4492897"/>
          </a:xfrm>
          <a:prstGeom prst="rect">
            <a:avLst/>
          </a:prstGeom>
        </p:spPr>
        <p:txBody>
          <a:bodyPr vert="horz" wrap="square" lIns="0" tIns="202565" rIns="0" bIns="0" rtlCol="0">
            <a:spAutoFit/>
          </a:bodyPr>
          <a:lstStyle/>
          <a:p>
            <a:pPr marL="12700">
              <a:lnSpc>
                <a:spcPct val="100000"/>
              </a:lnSpc>
              <a:spcBef>
                <a:spcPts val="1595"/>
              </a:spcBef>
            </a:pPr>
            <a:r>
              <a:rPr lang="en-US" sz="3200" b="1" dirty="0"/>
              <a:t>Preparedness Priorities</a:t>
            </a:r>
          </a:p>
          <a:p>
            <a:pPr marL="12700" algn="l">
              <a:lnSpc>
                <a:spcPct val="100000"/>
              </a:lnSpc>
              <a:spcBef>
                <a:spcPts val="1595"/>
              </a:spcBef>
            </a:pPr>
            <a:r>
              <a:rPr lang="en-US" sz="3200" dirty="0"/>
              <a:t>Preparedness priorities are identified and continually re-evaluated as part of the exercise planning process. These priorities are informed by the current plan, risk and capability assessments, exercise improvement findings, corrective actions from previous events, and external requirements. </a:t>
            </a:r>
            <a:endParaRPr lang="en-US" sz="3200" b="1" dirty="0">
              <a:latin typeface="Calibri"/>
              <a:cs typeface="Calibri"/>
            </a:endParaRPr>
          </a:p>
          <a:p>
            <a:pPr marL="12700">
              <a:lnSpc>
                <a:spcPct val="100000"/>
              </a:lnSpc>
              <a:spcBef>
                <a:spcPts val="1595"/>
              </a:spcBef>
            </a:pPr>
            <a:endParaRPr lang="en-US" sz="2800" b="1" spc="-20" dirty="0">
              <a:latin typeface="Calibri"/>
              <a:cs typeface="Calibri"/>
            </a:endParaRPr>
          </a:p>
        </p:txBody>
      </p:sp>
    </p:spTree>
    <p:extLst>
      <p:ext uri="{BB962C8B-B14F-4D97-AF65-F5344CB8AC3E}">
        <p14:creationId xmlns:p14="http://schemas.microsoft.com/office/powerpoint/2010/main" val="1069695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4076" rIns="0" bIns="0" rtlCol="0">
            <a:spAutoFit/>
          </a:bodyPr>
          <a:lstStyle/>
          <a:p>
            <a:pPr marL="5389880">
              <a:lnSpc>
                <a:spcPct val="100000"/>
              </a:lnSpc>
              <a:spcBef>
                <a:spcPts val="100"/>
              </a:spcBef>
            </a:pPr>
            <a:r>
              <a:rPr dirty="0"/>
              <a:t>Learning</a:t>
            </a:r>
            <a:r>
              <a:rPr spc="-20" dirty="0"/>
              <a:t> </a:t>
            </a:r>
            <a:r>
              <a:rPr spc="-10" dirty="0"/>
              <a:t>Objectives</a:t>
            </a:r>
          </a:p>
        </p:txBody>
      </p:sp>
      <p:sp>
        <p:nvSpPr>
          <p:cNvPr id="3" name="object 3"/>
          <p:cNvSpPr txBox="1">
            <a:spLocks noGrp="1"/>
          </p:cNvSpPr>
          <p:nvPr>
            <p:ph type="body" idx="1"/>
          </p:nvPr>
        </p:nvSpPr>
        <p:spPr>
          <a:prstGeom prst="rect">
            <a:avLst/>
          </a:prstGeom>
        </p:spPr>
        <p:txBody>
          <a:bodyPr vert="horz" wrap="square" lIns="0" tIns="266065" rIns="0" bIns="0" rtlCol="0">
            <a:spAutoFit/>
          </a:bodyPr>
          <a:lstStyle/>
          <a:p>
            <a:pPr marL="12700">
              <a:lnSpc>
                <a:spcPct val="100000"/>
              </a:lnSpc>
              <a:spcBef>
                <a:spcPts val="2095"/>
              </a:spcBef>
            </a:pPr>
            <a:r>
              <a:rPr sz="3200" dirty="0"/>
              <a:t>After</a:t>
            </a:r>
            <a:r>
              <a:rPr sz="3200" spc="-75" dirty="0"/>
              <a:t> </a:t>
            </a:r>
            <a:r>
              <a:rPr sz="3200" dirty="0"/>
              <a:t>completing</a:t>
            </a:r>
            <a:r>
              <a:rPr sz="3200" spc="-75" dirty="0"/>
              <a:t> </a:t>
            </a:r>
            <a:r>
              <a:rPr sz="3200" dirty="0"/>
              <a:t>the</a:t>
            </a:r>
            <a:r>
              <a:rPr sz="3200" spc="-75" dirty="0"/>
              <a:t> </a:t>
            </a:r>
            <a:r>
              <a:rPr sz="3200" dirty="0"/>
              <a:t>session</a:t>
            </a:r>
            <a:r>
              <a:rPr sz="3200" spc="-75" dirty="0"/>
              <a:t> </a:t>
            </a:r>
            <a:r>
              <a:rPr sz="3200" spc="-10" dirty="0"/>
              <a:t>participants</a:t>
            </a:r>
            <a:r>
              <a:rPr sz="3200" spc="-60" dirty="0"/>
              <a:t> </a:t>
            </a:r>
            <a:r>
              <a:rPr sz="3200" spc="-10" dirty="0"/>
              <a:t>will:</a:t>
            </a:r>
            <a:endParaRPr sz="3200" dirty="0"/>
          </a:p>
          <a:p>
            <a:pPr marL="240029" marR="1075690" indent="-227965">
              <a:lnSpc>
                <a:spcPct val="100000"/>
              </a:lnSpc>
              <a:spcBef>
                <a:spcPts val="1995"/>
              </a:spcBef>
              <a:buClr>
                <a:srgbClr val="003864"/>
              </a:buClr>
              <a:buFont typeface="Arial"/>
              <a:buChar char="•"/>
              <a:tabLst>
                <a:tab pos="241300" algn="l"/>
              </a:tabLst>
            </a:pPr>
            <a:r>
              <a:rPr sz="3200" dirty="0"/>
              <a:t>Have</a:t>
            </a:r>
            <a:r>
              <a:rPr sz="3200" spc="-70" dirty="0"/>
              <a:t> </a:t>
            </a:r>
            <a:r>
              <a:rPr sz="3200" dirty="0"/>
              <a:t>an</a:t>
            </a:r>
            <a:r>
              <a:rPr sz="3200" spc="-70" dirty="0"/>
              <a:t> </a:t>
            </a:r>
            <a:r>
              <a:rPr sz="3200" dirty="0"/>
              <a:t>increased</a:t>
            </a:r>
            <a:r>
              <a:rPr sz="3200" spc="-70" dirty="0"/>
              <a:t> </a:t>
            </a:r>
            <a:r>
              <a:rPr sz="3200" spc="-10" dirty="0"/>
              <a:t>understanding</a:t>
            </a:r>
            <a:r>
              <a:rPr sz="3200" spc="-15" dirty="0"/>
              <a:t> </a:t>
            </a:r>
            <a:r>
              <a:rPr sz="3200" dirty="0"/>
              <a:t>of</a:t>
            </a:r>
            <a:r>
              <a:rPr sz="3200" spc="-70" dirty="0"/>
              <a:t> </a:t>
            </a:r>
            <a:r>
              <a:rPr sz="3200" dirty="0"/>
              <a:t>the</a:t>
            </a:r>
            <a:r>
              <a:rPr sz="3200" spc="-65" dirty="0"/>
              <a:t> </a:t>
            </a:r>
            <a:r>
              <a:rPr sz="3200" dirty="0"/>
              <a:t>concept</a:t>
            </a:r>
            <a:r>
              <a:rPr sz="3200" spc="-65" dirty="0"/>
              <a:t> </a:t>
            </a:r>
            <a:r>
              <a:rPr sz="3200" dirty="0"/>
              <a:t>of</a:t>
            </a:r>
            <a:r>
              <a:rPr sz="3200" spc="-75" dirty="0"/>
              <a:t> </a:t>
            </a:r>
            <a:r>
              <a:rPr sz="3200" spc="-25" dirty="0"/>
              <a:t>an 	</a:t>
            </a:r>
            <a:r>
              <a:rPr sz="3200" spc="-10" dirty="0"/>
              <a:t>IPP</a:t>
            </a:r>
            <a:r>
              <a:rPr lang="en-US" sz="3200" spc="-10" dirty="0"/>
              <a:t>.</a:t>
            </a:r>
            <a:endParaRPr sz="3200" dirty="0"/>
          </a:p>
          <a:p>
            <a:pPr marL="241300" marR="595630" indent="-229235">
              <a:lnSpc>
                <a:spcPct val="100000"/>
              </a:lnSpc>
              <a:spcBef>
                <a:spcPts val="2000"/>
              </a:spcBef>
              <a:buClr>
                <a:srgbClr val="003864"/>
              </a:buClr>
              <a:buFont typeface="Arial"/>
              <a:buChar char="•"/>
              <a:tabLst>
                <a:tab pos="241300" algn="l"/>
              </a:tabLst>
            </a:pPr>
            <a:r>
              <a:rPr sz="3200" spc="-10" dirty="0"/>
              <a:t>Understand</a:t>
            </a:r>
            <a:r>
              <a:rPr sz="3200" spc="-40" dirty="0"/>
              <a:t> </a:t>
            </a:r>
            <a:r>
              <a:rPr sz="3200" dirty="0"/>
              <a:t>the</a:t>
            </a:r>
            <a:r>
              <a:rPr sz="3200" spc="-65" dirty="0"/>
              <a:t> </a:t>
            </a:r>
            <a:r>
              <a:rPr sz="3200" dirty="0"/>
              <a:t>concept</a:t>
            </a:r>
            <a:r>
              <a:rPr sz="3200" spc="-65" dirty="0"/>
              <a:t> </a:t>
            </a:r>
            <a:r>
              <a:rPr sz="3200" dirty="0"/>
              <a:t>of</a:t>
            </a:r>
            <a:r>
              <a:rPr sz="3200" spc="-55" dirty="0"/>
              <a:t> </a:t>
            </a:r>
            <a:r>
              <a:rPr sz="3200" dirty="0"/>
              <a:t>an</a:t>
            </a:r>
            <a:r>
              <a:rPr sz="3200" spc="-70" dirty="0"/>
              <a:t> </a:t>
            </a:r>
            <a:r>
              <a:rPr sz="3200" dirty="0"/>
              <a:t>IPPW</a:t>
            </a:r>
            <a:r>
              <a:rPr sz="3200" spc="-75" dirty="0"/>
              <a:t> </a:t>
            </a:r>
            <a:r>
              <a:rPr sz="3200" dirty="0"/>
              <a:t>and</a:t>
            </a:r>
            <a:r>
              <a:rPr sz="3200" spc="-65" dirty="0"/>
              <a:t> </a:t>
            </a:r>
            <a:r>
              <a:rPr sz="3200" dirty="0"/>
              <a:t>how</a:t>
            </a:r>
            <a:r>
              <a:rPr sz="3200" spc="-75" dirty="0"/>
              <a:t> </a:t>
            </a:r>
            <a:r>
              <a:rPr sz="3200" dirty="0"/>
              <a:t>to</a:t>
            </a:r>
            <a:r>
              <a:rPr sz="3200" spc="-70" dirty="0"/>
              <a:t> </a:t>
            </a:r>
            <a:r>
              <a:rPr sz="3200" spc="-20" dirty="0"/>
              <a:t>facilitate</a:t>
            </a:r>
            <a:r>
              <a:rPr sz="3200" spc="-75" dirty="0"/>
              <a:t> </a:t>
            </a:r>
            <a:r>
              <a:rPr sz="3200" dirty="0"/>
              <a:t>an</a:t>
            </a:r>
            <a:r>
              <a:rPr sz="3200" spc="-65" dirty="0"/>
              <a:t> </a:t>
            </a:r>
            <a:r>
              <a:rPr sz="3200" spc="-20" dirty="0"/>
              <a:t>IPPW</a:t>
            </a:r>
            <a:r>
              <a:rPr lang="en-US" sz="3200" spc="-20" dirty="0"/>
              <a:t>.</a:t>
            </a:r>
            <a:endParaRPr sz="3200" dirty="0"/>
          </a:p>
          <a:p>
            <a:pPr marL="240029" marR="5080" indent="-227965">
              <a:lnSpc>
                <a:spcPct val="100000"/>
              </a:lnSpc>
              <a:spcBef>
                <a:spcPts val="2010"/>
              </a:spcBef>
              <a:buClr>
                <a:srgbClr val="003864"/>
              </a:buClr>
              <a:buFont typeface="Arial"/>
              <a:buChar char="•"/>
              <a:tabLst>
                <a:tab pos="241300" algn="l"/>
              </a:tabLst>
            </a:pPr>
            <a:r>
              <a:rPr sz="3200" spc="-10" dirty="0"/>
              <a:t>Understand</a:t>
            </a:r>
            <a:r>
              <a:rPr sz="3200" spc="-70" dirty="0"/>
              <a:t> </a:t>
            </a:r>
            <a:r>
              <a:rPr sz="3200" dirty="0"/>
              <a:t>the</a:t>
            </a:r>
            <a:r>
              <a:rPr sz="3200" spc="-85" dirty="0"/>
              <a:t> </a:t>
            </a:r>
            <a:r>
              <a:rPr sz="3200" dirty="0"/>
              <a:t>resources</a:t>
            </a:r>
            <a:r>
              <a:rPr sz="3200" spc="-120" dirty="0"/>
              <a:t> </a:t>
            </a:r>
            <a:r>
              <a:rPr sz="3200" spc="-10" dirty="0"/>
              <a:t>available</a:t>
            </a:r>
            <a:r>
              <a:rPr sz="3200" spc="-85" dirty="0"/>
              <a:t> </a:t>
            </a:r>
            <a:r>
              <a:rPr sz="3200" dirty="0"/>
              <a:t>to</a:t>
            </a:r>
            <a:r>
              <a:rPr sz="3200" spc="-85" dirty="0"/>
              <a:t> </a:t>
            </a:r>
            <a:r>
              <a:rPr sz="3200" dirty="0"/>
              <a:t>guide</a:t>
            </a:r>
            <a:r>
              <a:rPr sz="3200" spc="-80" dirty="0"/>
              <a:t> </a:t>
            </a:r>
            <a:r>
              <a:rPr sz="3200" dirty="0"/>
              <a:t>development</a:t>
            </a:r>
            <a:r>
              <a:rPr sz="3200" spc="-85" dirty="0"/>
              <a:t> </a:t>
            </a:r>
            <a:r>
              <a:rPr sz="3200" spc="-25" dirty="0"/>
              <a:t>of 	</a:t>
            </a:r>
            <a:r>
              <a:rPr sz="3200" dirty="0"/>
              <a:t>an</a:t>
            </a:r>
            <a:r>
              <a:rPr sz="3200" spc="-45" dirty="0"/>
              <a:t> </a:t>
            </a:r>
            <a:r>
              <a:rPr sz="3200" dirty="0"/>
              <a:t>IPP</a:t>
            </a:r>
            <a:r>
              <a:rPr sz="3200" spc="-40" dirty="0"/>
              <a:t> </a:t>
            </a:r>
            <a:r>
              <a:rPr sz="3200" dirty="0"/>
              <a:t>and</a:t>
            </a:r>
            <a:r>
              <a:rPr sz="3200" spc="-35" dirty="0"/>
              <a:t> </a:t>
            </a:r>
            <a:r>
              <a:rPr sz="3200" spc="-10" dirty="0"/>
              <a:t>facilitation</a:t>
            </a:r>
            <a:r>
              <a:rPr sz="3200" spc="-20" dirty="0"/>
              <a:t> </a:t>
            </a:r>
            <a:r>
              <a:rPr sz="3200" dirty="0"/>
              <a:t>of</a:t>
            </a:r>
            <a:r>
              <a:rPr sz="3200" spc="-40" dirty="0"/>
              <a:t> </a:t>
            </a:r>
            <a:r>
              <a:rPr sz="3200" dirty="0"/>
              <a:t>an</a:t>
            </a:r>
            <a:r>
              <a:rPr sz="3200" spc="-60" dirty="0"/>
              <a:t> </a:t>
            </a:r>
            <a:r>
              <a:rPr sz="3200" spc="-20" dirty="0"/>
              <a:t>IPPW</a:t>
            </a:r>
            <a:r>
              <a:rPr lang="en-US" sz="3200" spc="-20" dirty="0"/>
              <a:t>.</a:t>
            </a:r>
            <a:endParaRPr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3B027-30C8-2CC3-C10F-3EEABB4094F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4BE2CF2-2487-2B0F-733C-EF699B20FD6D}"/>
              </a:ext>
            </a:extLst>
          </p:cNvPr>
          <p:cNvSpPr>
            <a:spLocks noGrp="1"/>
          </p:cNvSpPr>
          <p:nvPr>
            <p:ph type="body" idx="1"/>
          </p:nvPr>
        </p:nvSpPr>
        <p:spPr/>
        <p:txBody>
          <a:bodyPr/>
          <a:lstStyle/>
          <a:p>
            <a:endParaRPr lang="en-US" dirty="0"/>
          </a:p>
        </p:txBody>
      </p:sp>
      <p:pic>
        <p:nvPicPr>
          <p:cNvPr id="5" name="Picture 4" descr="Picture of the Public Health Response Readiness Framework honeycomb of program priorities.">
            <a:extLst>
              <a:ext uri="{FF2B5EF4-FFF2-40B4-BE49-F238E27FC236}">
                <a16:creationId xmlns:a16="http://schemas.microsoft.com/office/drawing/2014/main" id="{5956FAF5-3B84-8540-408B-5576513F47E9}"/>
              </a:ext>
            </a:extLst>
          </p:cNvPr>
          <p:cNvPicPr>
            <a:picLocks noChangeAspect="1"/>
          </p:cNvPicPr>
          <p:nvPr/>
        </p:nvPicPr>
        <p:blipFill>
          <a:blip r:embed="rId3"/>
          <a:stretch>
            <a:fillRect/>
          </a:stretch>
        </p:blipFill>
        <p:spPr>
          <a:xfrm>
            <a:off x="0" y="428"/>
            <a:ext cx="12192000" cy="6857143"/>
          </a:xfrm>
          <a:prstGeom prst="rect">
            <a:avLst/>
          </a:prstGeom>
        </p:spPr>
      </p:pic>
    </p:spTree>
    <p:extLst>
      <p:ext uri="{BB962C8B-B14F-4D97-AF65-F5344CB8AC3E}">
        <p14:creationId xmlns:p14="http://schemas.microsoft.com/office/powerpoint/2010/main" val="195372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6B9AC-CC5D-7943-8C50-99641EFBD598}"/>
            </a:ext>
          </a:extLst>
        </p:cNvPr>
        <p:cNvGrpSpPr/>
        <p:nvPr/>
      </p:nvGrpSpPr>
      <p:grpSpPr>
        <a:xfrm>
          <a:off x="0" y="0"/>
          <a:ext cx="0" cy="0"/>
          <a:chOff x="0" y="0"/>
          <a:chExt cx="0" cy="0"/>
        </a:xfrm>
      </p:grpSpPr>
      <p:pic>
        <p:nvPicPr>
          <p:cNvPr id="7" name="Picture 6" descr="Table showing the 2024 - 2029 DEPR Preparedness Prioirities">
            <a:extLst>
              <a:ext uri="{FF2B5EF4-FFF2-40B4-BE49-F238E27FC236}">
                <a16:creationId xmlns:a16="http://schemas.microsoft.com/office/drawing/2014/main" id="{159D1F80-E8B9-9948-6CCE-1DEBDFD5F162}"/>
              </a:ext>
            </a:extLst>
          </p:cNvPr>
          <p:cNvPicPr>
            <a:picLocks noChangeAspect="1"/>
          </p:cNvPicPr>
          <p:nvPr/>
        </p:nvPicPr>
        <p:blipFill>
          <a:blip r:embed="rId3"/>
          <a:stretch>
            <a:fillRect/>
          </a:stretch>
        </p:blipFill>
        <p:spPr>
          <a:xfrm>
            <a:off x="228600" y="228600"/>
            <a:ext cx="7777942" cy="6400800"/>
          </a:xfrm>
          <a:prstGeom prst="rect">
            <a:avLst/>
          </a:prstGeom>
        </p:spPr>
      </p:pic>
      <p:pic>
        <p:nvPicPr>
          <p:cNvPr id="11" name="Picture 10">
            <a:extLst>
              <a:ext uri="{FF2B5EF4-FFF2-40B4-BE49-F238E27FC236}">
                <a16:creationId xmlns:a16="http://schemas.microsoft.com/office/drawing/2014/main" id="{D9FDAADD-CED2-8102-0FE3-1A31FF93E48D}"/>
              </a:ext>
            </a:extLst>
          </p:cNvPr>
          <p:cNvPicPr>
            <a:picLocks noChangeAspect="1"/>
          </p:cNvPicPr>
          <p:nvPr/>
        </p:nvPicPr>
        <p:blipFill>
          <a:blip r:embed="rId4"/>
          <a:stretch>
            <a:fillRect/>
          </a:stretch>
        </p:blipFill>
        <p:spPr>
          <a:xfrm>
            <a:off x="9677400" y="1981200"/>
            <a:ext cx="1809524" cy="2714286"/>
          </a:xfrm>
          <a:prstGeom prst="rect">
            <a:avLst/>
          </a:prstGeom>
        </p:spPr>
      </p:pic>
    </p:spTree>
    <p:extLst>
      <p:ext uri="{BB962C8B-B14F-4D97-AF65-F5344CB8AC3E}">
        <p14:creationId xmlns:p14="http://schemas.microsoft.com/office/powerpoint/2010/main" val="353729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596AF-B5C5-24BA-19CA-C75D0AFBFAA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C5F5EB8-BD49-CEC4-0E26-951C34F18F22}"/>
              </a:ext>
            </a:extLst>
          </p:cNvPr>
          <p:cNvSpPr txBox="1">
            <a:spLocks noGrp="1"/>
          </p:cNvSpPr>
          <p:nvPr>
            <p:ph type="title"/>
          </p:nvPr>
        </p:nvSpPr>
        <p:spPr>
          <a:xfrm>
            <a:off x="2323845" y="22986"/>
            <a:ext cx="9054846" cy="810555"/>
          </a:xfrm>
          <a:prstGeom prst="rect">
            <a:avLst/>
          </a:prstGeom>
        </p:spPr>
        <p:txBody>
          <a:bodyPr vert="horz" wrap="square" lIns="0" tIns="254076" rIns="0" bIns="0" rtlCol="0">
            <a:spAutoFit/>
          </a:bodyPr>
          <a:lstStyle/>
          <a:p>
            <a:pPr marL="3778250" algn="r">
              <a:lnSpc>
                <a:spcPct val="100000"/>
              </a:lnSpc>
              <a:spcBef>
                <a:spcPts val="100"/>
              </a:spcBef>
            </a:pPr>
            <a:r>
              <a:rPr lang="en-US" spc="-10" dirty="0"/>
              <a:t>Preparedness Priorities</a:t>
            </a:r>
            <a:endParaRPr spc="-10" dirty="0"/>
          </a:p>
        </p:txBody>
      </p:sp>
      <p:sp>
        <p:nvSpPr>
          <p:cNvPr id="3" name="object 3">
            <a:extLst>
              <a:ext uri="{FF2B5EF4-FFF2-40B4-BE49-F238E27FC236}">
                <a16:creationId xmlns:a16="http://schemas.microsoft.com/office/drawing/2014/main" id="{D5E5E718-4F7E-B9E9-6D74-468CE76548C2}"/>
              </a:ext>
            </a:extLst>
          </p:cNvPr>
          <p:cNvSpPr txBox="1"/>
          <p:nvPr/>
        </p:nvSpPr>
        <p:spPr>
          <a:xfrm>
            <a:off x="916939" y="1412661"/>
            <a:ext cx="10322560" cy="3200235"/>
          </a:xfrm>
          <a:prstGeom prst="rect">
            <a:avLst/>
          </a:prstGeom>
        </p:spPr>
        <p:txBody>
          <a:bodyPr vert="horz" wrap="square" lIns="0" tIns="202565" rIns="0" bIns="0" rtlCol="0">
            <a:spAutoFit/>
          </a:bodyPr>
          <a:lstStyle/>
          <a:p>
            <a:pPr marL="12700">
              <a:lnSpc>
                <a:spcPct val="100000"/>
              </a:lnSpc>
              <a:spcBef>
                <a:spcPts val="1595"/>
              </a:spcBef>
            </a:pPr>
            <a:r>
              <a:rPr lang="en-US" sz="2800" dirty="0"/>
              <a:t>Preparedness priorities guide the overall direction of a step-wise exercise program, ensuring that individual exercises are aligned with common objectives and build toward </a:t>
            </a:r>
            <a:r>
              <a:rPr lang="en-US" sz="2800" u="sng" dirty="0"/>
              <a:t>increasing complexity</a:t>
            </a:r>
            <a:r>
              <a:rPr lang="en-US" sz="2800" dirty="0"/>
              <a:t> over time.</a:t>
            </a:r>
            <a:endParaRPr lang="en-US" sz="2800" dirty="0">
              <a:latin typeface="Calibri"/>
              <a:cs typeface="Calibri"/>
            </a:endParaRPr>
          </a:p>
          <a:p>
            <a:pPr marL="12700">
              <a:lnSpc>
                <a:spcPct val="100000"/>
              </a:lnSpc>
              <a:spcBef>
                <a:spcPts val="1595"/>
              </a:spcBef>
            </a:pPr>
            <a:endParaRPr lang="en-US" sz="2800" b="1" dirty="0">
              <a:latin typeface="Calibri"/>
              <a:cs typeface="Calibri"/>
            </a:endParaRPr>
          </a:p>
          <a:p>
            <a:pPr marL="12700">
              <a:lnSpc>
                <a:spcPct val="100000"/>
              </a:lnSpc>
              <a:spcBef>
                <a:spcPts val="1595"/>
              </a:spcBef>
            </a:pPr>
            <a:endParaRPr lang="en-US" sz="2800" b="1" spc="-20" dirty="0">
              <a:latin typeface="Calibri"/>
              <a:cs typeface="Calibri"/>
            </a:endParaRPr>
          </a:p>
        </p:txBody>
      </p:sp>
    </p:spTree>
    <p:extLst>
      <p:ext uri="{BB962C8B-B14F-4D97-AF65-F5344CB8AC3E}">
        <p14:creationId xmlns:p14="http://schemas.microsoft.com/office/powerpoint/2010/main" val="424154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6C41A-F7A5-D8FB-ECD8-2CE2F796E6A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D87D59B-CD1D-39A5-25F4-74A9E69D33B9}"/>
              </a:ext>
            </a:extLst>
          </p:cNvPr>
          <p:cNvSpPr txBox="1">
            <a:spLocks noGrp="1"/>
          </p:cNvSpPr>
          <p:nvPr>
            <p:ph type="title"/>
          </p:nvPr>
        </p:nvSpPr>
        <p:spPr>
          <a:xfrm>
            <a:off x="2323845" y="22986"/>
            <a:ext cx="9054846" cy="810555"/>
          </a:xfrm>
          <a:prstGeom prst="rect">
            <a:avLst/>
          </a:prstGeom>
        </p:spPr>
        <p:txBody>
          <a:bodyPr vert="horz" wrap="square" lIns="0" tIns="254076" rIns="0" bIns="0" rtlCol="0">
            <a:spAutoFit/>
          </a:bodyPr>
          <a:lstStyle/>
          <a:p>
            <a:pPr marL="3778250" algn="r">
              <a:lnSpc>
                <a:spcPct val="100000"/>
              </a:lnSpc>
              <a:spcBef>
                <a:spcPts val="100"/>
              </a:spcBef>
            </a:pPr>
            <a:r>
              <a:rPr lang="en-US" spc="-10" dirty="0"/>
              <a:t>Increasing Complexity</a:t>
            </a:r>
            <a:endParaRPr spc="-10" dirty="0"/>
          </a:p>
        </p:txBody>
      </p:sp>
      <p:pic>
        <p:nvPicPr>
          <p:cNvPr id="4" name="Picture 3" descr="Graphic showing a step-wise increase in exercise complexity from seminars to Full scale exercises.">
            <a:extLst>
              <a:ext uri="{FF2B5EF4-FFF2-40B4-BE49-F238E27FC236}">
                <a16:creationId xmlns:a16="http://schemas.microsoft.com/office/drawing/2014/main" id="{44DD6341-F6D0-3DFE-D34C-7753A60ADB5A}"/>
              </a:ext>
            </a:extLst>
          </p:cNvPr>
          <p:cNvPicPr>
            <a:picLocks noChangeAspect="1"/>
          </p:cNvPicPr>
          <p:nvPr/>
        </p:nvPicPr>
        <p:blipFill>
          <a:blip r:embed="rId3"/>
          <a:stretch>
            <a:fillRect/>
          </a:stretch>
        </p:blipFill>
        <p:spPr>
          <a:xfrm>
            <a:off x="2686050" y="1443864"/>
            <a:ext cx="6819900" cy="5391150"/>
          </a:xfrm>
          <a:prstGeom prst="rect">
            <a:avLst/>
          </a:prstGeom>
        </p:spPr>
      </p:pic>
    </p:spTree>
    <p:extLst>
      <p:ext uri="{BB962C8B-B14F-4D97-AF65-F5344CB8AC3E}">
        <p14:creationId xmlns:p14="http://schemas.microsoft.com/office/powerpoint/2010/main" val="2222639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AA598-866B-74CA-8744-2AD00C916305}"/>
              </a:ext>
            </a:extLst>
          </p:cNvPr>
          <p:cNvSpPr>
            <a:spLocks noGrp="1"/>
          </p:cNvSpPr>
          <p:nvPr>
            <p:ph type="title"/>
          </p:nvPr>
        </p:nvSpPr>
        <p:spPr>
          <a:xfrm>
            <a:off x="2819400" y="381000"/>
            <a:ext cx="9054846" cy="553998"/>
          </a:xfrm>
        </p:spPr>
        <p:txBody>
          <a:bodyPr/>
          <a:lstStyle/>
          <a:p>
            <a:pPr algn="r"/>
            <a:r>
              <a:rPr lang="en-US" dirty="0"/>
              <a:t>The Dominoes</a:t>
            </a:r>
          </a:p>
        </p:txBody>
      </p:sp>
      <p:sp>
        <p:nvSpPr>
          <p:cNvPr id="3" name="Text Placeholder 2">
            <a:extLst>
              <a:ext uri="{FF2B5EF4-FFF2-40B4-BE49-F238E27FC236}">
                <a16:creationId xmlns:a16="http://schemas.microsoft.com/office/drawing/2014/main" id="{3669DE6E-8E38-2A8C-773C-30C9A3CB5D8B}"/>
              </a:ext>
            </a:extLst>
          </p:cNvPr>
          <p:cNvSpPr>
            <a:spLocks noGrp="1"/>
          </p:cNvSpPr>
          <p:nvPr>
            <p:ph type="body" idx="1"/>
          </p:nvPr>
        </p:nvSpPr>
        <p:spPr>
          <a:xfrm>
            <a:off x="762000" y="1890117"/>
            <a:ext cx="10226675" cy="4231928"/>
          </a:xfrm>
        </p:spPr>
        <p:txBody>
          <a:bodyPr/>
          <a:lstStyle/>
          <a:p>
            <a:r>
              <a:rPr lang="en-US" b="1" dirty="0"/>
              <a:t>Factors</a:t>
            </a:r>
            <a:r>
              <a:rPr lang="en-US" dirty="0"/>
              <a:t> – What makes things better or worse</a:t>
            </a:r>
          </a:p>
          <a:p>
            <a:r>
              <a:rPr lang="en-US" b="1" dirty="0"/>
              <a:t>Capabilities</a:t>
            </a:r>
            <a:r>
              <a:rPr lang="en-US" dirty="0"/>
              <a:t> – What we could do</a:t>
            </a:r>
          </a:p>
          <a:p>
            <a:r>
              <a:rPr lang="en-US" b="1" dirty="0"/>
              <a:t>Priorities</a:t>
            </a:r>
            <a:r>
              <a:rPr lang="en-US" dirty="0"/>
              <a:t> – What we need to do</a:t>
            </a:r>
          </a:p>
          <a:p>
            <a:r>
              <a:rPr lang="en-US" b="1" dirty="0"/>
              <a:t>Plans</a:t>
            </a:r>
            <a:r>
              <a:rPr lang="en-US" dirty="0"/>
              <a:t> – What we intend to do</a:t>
            </a:r>
          </a:p>
          <a:p>
            <a:r>
              <a:rPr lang="en-US" b="1" dirty="0"/>
              <a:t>Training</a:t>
            </a:r>
            <a:r>
              <a:rPr lang="en-US" dirty="0"/>
              <a:t> – How we get our message out</a:t>
            </a:r>
          </a:p>
          <a:p>
            <a:r>
              <a:rPr lang="en-US" b="1" dirty="0"/>
              <a:t>Exercises</a:t>
            </a:r>
            <a:r>
              <a:rPr lang="en-US" dirty="0"/>
              <a:t> – What are we doing</a:t>
            </a:r>
          </a:p>
          <a:p>
            <a:r>
              <a:rPr lang="en-US" b="1" dirty="0"/>
              <a:t>Evaluation </a:t>
            </a:r>
            <a:r>
              <a:rPr lang="en-US" dirty="0"/>
              <a:t>– What can we do better</a:t>
            </a:r>
          </a:p>
          <a:p>
            <a:endParaRPr lang="en-US" dirty="0"/>
          </a:p>
          <a:p>
            <a:endParaRPr lang="en-US" dirty="0"/>
          </a:p>
          <a:p>
            <a:pPr algn="ctr"/>
            <a:r>
              <a:rPr lang="en-US" b="1" dirty="0"/>
              <a:t>WHAT HAPPENS NEXT?</a:t>
            </a:r>
          </a:p>
          <a:p>
            <a:endParaRPr lang="en-US" dirty="0"/>
          </a:p>
        </p:txBody>
      </p:sp>
    </p:spTree>
    <p:extLst>
      <p:ext uri="{BB962C8B-B14F-4D97-AF65-F5344CB8AC3E}">
        <p14:creationId xmlns:p14="http://schemas.microsoft.com/office/powerpoint/2010/main" val="2585888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3845" y="22987"/>
            <a:ext cx="9258555" cy="810555"/>
          </a:xfrm>
          <a:prstGeom prst="rect">
            <a:avLst/>
          </a:prstGeom>
        </p:spPr>
        <p:txBody>
          <a:bodyPr vert="horz" wrap="square" lIns="0" tIns="254076" rIns="0" bIns="0" rtlCol="0">
            <a:spAutoFit/>
          </a:bodyPr>
          <a:lstStyle/>
          <a:p>
            <a:pPr marL="6831965">
              <a:lnSpc>
                <a:spcPct val="100000"/>
              </a:lnSpc>
              <a:spcBef>
                <a:spcPts val="100"/>
              </a:spcBef>
            </a:pPr>
            <a:r>
              <a:rPr spc="-10" dirty="0"/>
              <a:t>Background</a:t>
            </a:r>
          </a:p>
        </p:txBody>
      </p:sp>
      <p:sp>
        <p:nvSpPr>
          <p:cNvPr id="3" name="object 3"/>
          <p:cNvSpPr txBox="1"/>
          <p:nvPr/>
        </p:nvSpPr>
        <p:spPr>
          <a:xfrm>
            <a:off x="916939" y="1460279"/>
            <a:ext cx="10338435" cy="3272691"/>
          </a:xfrm>
          <a:prstGeom prst="rect">
            <a:avLst/>
          </a:prstGeom>
        </p:spPr>
        <p:txBody>
          <a:bodyPr vert="horz" wrap="square" lIns="0" tIns="121920" rIns="0" bIns="0" rtlCol="0">
            <a:spAutoFit/>
          </a:bodyPr>
          <a:lstStyle/>
          <a:p>
            <a:pPr marL="12700">
              <a:lnSpc>
                <a:spcPct val="100000"/>
              </a:lnSpc>
              <a:spcBef>
                <a:spcPts val="960"/>
              </a:spcBef>
            </a:pPr>
            <a:r>
              <a:rPr sz="3200" b="1" i="1" spc="-10" dirty="0">
                <a:latin typeface="Calibri"/>
                <a:cs typeface="Calibri"/>
              </a:rPr>
              <a:t>Integrated</a:t>
            </a:r>
            <a:r>
              <a:rPr sz="3200" b="1" i="1" spc="-40" dirty="0">
                <a:latin typeface="Calibri"/>
                <a:cs typeface="Calibri"/>
              </a:rPr>
              <a:t> </a:t>
            </a:r>
            <a:r>
              <a:rPr sz="3200" b="1" i="1" spc="-10" dirty="0">
                <a:latin typeface="Calibri"/>
                <a:cs typeface="Calibri"/>
              </a:rPr>
              <a:t>Preparedness</a:t>
            </a:r>
            <a:r>
              <a:rPr sz="3200" b="1" i="1" spc="-55" dirty="0">
                <a:latin typeface="Calibri"/>
                <a:cs typeface="Calibri"/>
              </a:rPr>
              <a:t> </a:t>
            </a:r>
            <a:r>
              <a:rPr sz="3200" b="1" i="1" dirty="0">
                <a:latin typeface="Calibri"/>
                <a:cs typeface="Calibri"/>
              </a:rPr>
              <a:t>Planning</a:t>
            </a:r>
            <a:r>
              <a:rPr sz="3200" b="1" i="1" spc="-50" dirty="0">
                <a:latin typeface="Calibri"/>
                <a:cs typeface="Calibri"/>
              </a:rPr>
              <a:t> </a:t>
            </a:r>
            <a:r>
              <a:rPr sz="3200" b="1" i="1" dirty="0">
                <a:latin typeface="Calibri"/>
                <a:cs typeface="Calibri"/>
              </a:rPr>
              <a:t>Cycle</a:t>
            </a:r>
            <a:r>
              <a:rPr sz="3200" b="1" i="1" spc="-30" dirty="0">
                <a:latin typeface="Calibri"/>
                <a:cs typeface="Calibri"/>
              </a:rPr>
              <a:t> </a:t>
            </a:r>
            <a:r>
              <a:rPr sz="3200" dirty="0">
                <a:latin typeface="Calibri"/>
                <a:cs typeface="Calibri"/>
              </a:rPr>
              <a:t>defined:</a:t>
            </a:r>
            <a:r>
              <a:rPr sz="3200" spc="-60" dirty="0">
                <a:latin typeface="Calibri"/>
                <a:cs typeface="Calibri"/>
              </a:rPr>
              <a:t> </a:t>
            </a:r>
            <a:endParaRPr lang="en-US" sz="3200" spc="-60" dirty="0">
              <a:latin typeface="Calibri"/>
              <a:cs typeface="Calibri"/>
            </a:endParaRPr>
          </a:p>
          <a:p>
            <a:pPr marL="12700">
              <a:lnSpc>
                <a:spcPct val="100000"/>
              </a:lnSpc>
              <a:spcBef>
                <a:spcPts val="960"/>
              </a:spcBef>
            </a:pPr>
            <a:endParaRPr lang="en-US" sz="2800" spc="-60" dirty="0">
              <a:latin typeface="Calibri"/>
              <a:cs typeface="Calibri"/>
            </a:endParaRPr>
          </a:p>
          <a:p>
            <a:pPr marL="12700">
              <a:lnSpc>
                <a:spcPct val="100000"/>
              </a:lnSpc>
              <a:spcBef>
                <a:spcPts val="960"/>
              </a:spcBef>
            </a:pPr>
            <a:r>
              <a:rPr sz="3200" dirty="0">
                <a:latin typeface="Calibri"/>
                <a:cs typeface="Calibri"/>
              </a:rPr>
              <a:t>A</a:t>
            </a:r>
            <a:r>
              <a:rPr sz="3200" spc="-50" dirty="0">
                <a:latin typeface="Calibri"/>
                <a:cs typeface="Calibri"/>
              </a:rPr>
              <a:t> </a:t>
            </a:r>
            <a:r>
              <a:rPr sz="3200" dirty="0">
                <a:latin typeface="Calibri"/>
                <a:cs typeface="Calibri"/>
              </a:rPr>
              <a:t>continuous</a:t>
            </a:r>
            <a:r>
              <a:rPr sz="3200" spc="-45" dirty="0">
                <a:latin typeface="Calibri"/>
                <a:cs typeface="Calibri"/>
              </a:rPr>
              <a:t> </a:t>
            </a:r>
            <a:r>
              <a:rPr sz="3200" u="sng" dirty="0">
                <a:uFill>
                  <a:solidFill>
                    <a:srgbClr val="000000"/>
                  </a:solidFill>
                </a:uFill>
                <a:latin typeface="Calibri"/>
                <a:cs typeface="Calibri"/>
              </a:rPr>
              <a:t>process</a:t>
            </a:r>
            <a:r>
              <a:rPr sz="3200" u="none" spc="-55" dirty="0">
                <a:latin typeface="Calibri"/>
                <a:cs typeface="Calibri"/>
              </a:rPr>
              <a:t> </a:t>
            </a:r>
            <a:r>
              <a:rPr sz="3200" u="none" dirty="0">
                <a:latin typeface="Calibri"/>
                <a:cs typeface="Calibri"/>
              </a:rPr>
              <a:t>of</a:t>
            </a:r>
            <a:r>
              <a:rPr sz="3200" u="none" spc="-50" dirty="0">
                <a:latin typeface="Calibri"/>
                <a:cs typeface="Calibri"/>
              </a:rPr>
              <a:t> </a:t>
            </a:r>
            <a:r>
              <a:rPr sz="3200" u="none" spc="-10" dirty="0">
                <a:latin typeface="Calibri"/>
                <a:cs typeface="Calibri"/>
              </a:rPr>
              <a:t>planning, </a:t>
            </a:r>
            <a:r>
              <a:rPr sz="3200" u="none" dirty="0">
                <a:latin typeface="Calibri"/>
                <a:cs typeface="Calibri"/>
              </a:rPr>
              <a:t>organizing/equipping,</a:t>
            </a:r>
            <a:r>
              <a:rPr sz="3200" u="none" spc="-60" dirty="0">
                <a:latin typeface="Calibri"/>
                <a:cs typeface="Calibri"/>
              </a:rPr>
              <a:t> </a:t>
            </a:r>
            <a:r>
              <a:rPr sz="3200" u="none" dirty="0">
                <a:latin typeface="Calibri"/>
                <a:cs typeface="Calibri"/>
              </a:rPr>
              <a:t>training,</a:t>
            </a:r>
            <a:r>
              <a:rPr sz="3200" u="none" spc="-35" dirty="0">
                <a:latin typeface="Calibri"/>
                <a:cs typeface="Calibri"/>
              </a:rPr>
              <a:t> </a:t>
            </a:r>
            <a:r>
              <a:rPr sz="3200" u="none" spc="-10" dirty="0">
                <a:latin typeface="Calibri"/>
                <a:cs typeface="Calibri"/>
              </a:rPr>
              <a:t>exercising, </a:t>
            </a:r>
            <a:r>
              <a:rPr sz="3200" u="none" dirty="0">
                <a:latin typeface="Calibri"/>
                <a:cs typeface="Calibri"/>
              </a:rPr>
              <a:t>and</a:t>
            </a:r>
            <a:r>
              <a:rPr sz="3200" u="none" spc="-40" dirty="0">
                <a:latin typeface="Calibri"/>
                <a:cs typeface="Calibri"/>
              </a:rPr>
              <a:t> </a:t>
            </a:r>
            <a:r>
              <a:rPr sz="3200" u="none" spc="-10" dirty="0">
                <a:latin typeface="Calibri"/>
                <a:cs typeface="Calibri"/>
              </a:rPr>
              <a:t>evaluating/improving</a:t>
            </a:r>
            <a:r>
              <a:rPr sz="3200" u="none" spc="-50" dirty="0">
                <a:latin typeface="Calibri"/>
                <a:cs typeface="Calibri"/>
              </a:rPr>
              <a:t> </a:t>
            </a:r>
            <a:r>
              <a:rPr sz="3200" u="none" dirty="0">
                <a:latin typeface="Calibri"/>
                <a:cs typeface="Calibri"/>
              </a:rPr>
              <a:t>that</a:t>
            </a:r>
            <a:r>
              <a:rPr sz="3200" u="none" spc="-35" dirty="0">
                <a:latin typeface="Calibri"/>
                <a:cs typeface="Calibri"/>
              </a:rPr>
              <a:t> </a:t>
            </a:r>
            <a:r>
              <a:rPr sz="3200" u="none" dirty="0">
                <a:latin typeface="Calibri"/>
                <a:cs typeface="Calibri"/>
              </a:rPr>
              <a:t>ensures</a:t>
            </a:r>
            <a:r>
              <a:rPr sz="3200" u="none" spc="-35" dirty="0">
                <a:latin typeface="Calibri"/>
                <a:cs typeface="Calibri"/>
              </a:rPr>
              <a:t> </a:t>
            </a:r>
            <a:r>
              <a:rPr sz="3200" u="none" spc="-25" dirty="0">
                <a:latin typeface="Calibri"/>
                <a:cs typeface="Calibri"/>
              </a:rPr>
              <a:t>the </a:t>
            </a:r>
            <a:r>
              <a:rPr sz="3200" u="none" dirty="0">
                <a:latin typeface="Calibri"/>
                <a:cs typeface="Calibri"/>
              </a:rPr>
              <a:t>regular</a:t>
            </a:r>
            <a:r>
              <a:rPr sz="3200" u="none" spc="-50" dirty="0">
                <a:latin typeface="Calibri"/>
                <a:cs typeface="Calibri"/>
              </a:rPr>
              <a:t> </a:t>
            </a:r>
            <a:r>
              <a:rPr sz="3200" u="none" spc="-10" dirty="0">
                <a:latin typeface="Calibri"/>
                <a:cs typeface="Calibri"/>
              </a:rPr>
              <a:t>examination</a:t>
            </a:r>
            <a:r>
              <a:rPr sz="3200" u="none" spc="-35" dirty="0">
                <a:latin typeface="Calibri"/>
                <a:cs typeface="Calibri"/>
              </a:rPr>
              <a:t> </a:t>
            </a:r>
            <a:r>
              <a:rPr sz="3200" u="none" dirty="0">
                <a:latin typeface="Calibri"/>
                <a:cs typeface="Calibri"/>
              </a:rPr>
              <a:t>of</a:t>
            </a:r>
            <a:r>
              <a:rPr sz="3200" u="none" spc="-25" dirty="0">
                <a:latin typeface="Calibri"/>
                <a:cs typeface="Calibri"/>
              </a:rPr>
              <a:t> </a:t>
            </a:r>
            <a:r>
              <a:rPr sz="3200" u="none" spc="-20" dirty="0">
                <a:latin typeface="Calibri"/>
                <a:cs typeface="Calibri"/>
              </a:rPr>
              <a:t>ever-</a:t>
            </a:r>
            <a:r>
              <a:rPr sz="3200" u="none" dirty="0">
                <a:latin typeface="Calibri"/>
                <a:cs typeface="Calibri"/>
              </a:rPr>
              <a:t>changing</a:t>
            </a:r>
            <a:r>
              <a:rPr sz="3200" u="none" spc="-35" dirty="0">
                <a:latin typeface="Calibri"/>
                <a:cs typeface="Calibri"/>
              </a:rPr>
              <a:t> </a:t>
            </a:r>
            <a:r>
              <a:rPr sz="3200" u="none" dirty="0">
                <a:latin typeface="Calibri"/>
                <a:cs typeface="Calibri"/>
              </a:rPr>
              <a:t>threats,</a:t>
            </a:r>
            <a:r>
              <a:rPr sz="3200" u="none" spc="-20" dirty="0">
                <a:latin typeface="Calibri"/>
                <a:cs typeface="Calibri"/>
              </a:rPr>
              <a:t> </a:t>
            </a:r>
            <a:r>
              <a:rPr sz="3200" u="none" spc="-10" dirty="0">
                <a:latin typeface="Calibri"/>
                <a:cs typeface="Calibri"/>
              </a:rPr>
              <a:t>hazards,</a:t>
            </a:r>
            <a:r>
              <a:rPr sz="3200" u="none" spc="-45" dirty="0">
                <a:latin typeface="Calibri"/>
                <a:cs typeface="Calibri"/>
              </a:rPr>
              <a:t> </a:t>
            </a:r>
            <a:r>
              <a:rPr sz="3200" u="none" dirty="0">
                <a:latin typeface="Calibri"/>
                <a:cs typeface="Calibri"/>
              </a:rPr>
              <a:t>and</a:t>
            </a:r>
            <a:r>
              <a:rPr sz="3200" u="none" spc="-35" dirty="0">
                <a:latin typeface="Calibri"/>
                <a:cs typeface="Calibri"/>
              </a:rPr>
              <a:t> </a:t>
            </a:r>
            <a:r>
              <a:rPr sz="3200" u="none" dirty="0">
                <a:latin typeface="Calibri"/>
                <a:cs typeface="Calibri"/>
              </a:rPr>
              <a:t>risks.</a:t>
            </a:r>
            <a:r>
              <a:rPr sz="3200" u="none" spc="-40" dirty="0">
                <a:latin typeface="Calibri"/>
                <a:cs typeface="Calibri"/>
              </a:rPr>
              <a:t> </a:t>
            </a:r>
            <a:endParaRPr sz="3200" dirty="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972CF-9949-F09F-6CD0-2128F4A36D7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FC35583-81CD-BE06-9D88-8EF9D3912565}"/>
              </a:ext>
            </a:extLst>
          </p:cNvPr>
          <p:cNvSpPr txBox="1">
            <a:spLocks noGrp="1"/>
          </p:cNvSpPr>
          <p:nvPr>
            <p:ph type="title"/>
          </p:nvPr>
        </p:nvSpPr>
        <p:spPr>
          <a:prstGeom prst="rect">
            <a:avLst/>
          </a:prstGeom>
        </p:spPr>
        <p:txBody>
          <a:bodyPr vert="horz" wrap="square" lIns="0" tIns="254076" rIns="0" bIns="0" rtlCol="0">
            <a:spAutoFit/>
          </a:bodyPr>
          <a:lstStyle/>
          <a:p>
            <a:pPr marL="6831965">
              <a:lnSpc>
                <a:spcPct val="100000"/>
              </a:lnSpc>
              <a:spcBef>
                <a:spcPts val="100"/>
              </a:spcBef>
            </a:pPr>
            <a:r>
              <a:rPr spc="-10" dirty="0"/>
              <a:t>Background</a:t>
            </a:r>
          </a:p>
        </p:txBody>
      </p:sp>
      <p:sp>
        <p:nvSpPr>
          <p:cNvPr id="3" name="object 3">
            <a:extLst>
              <a:ext uri="{FF2B5EF4-FFF2-40B4-BE49-F238E27FC236}">
                <a16:creationId xmlns:a16="http://schemas.microsoft.com/office/drawing/2014/main" id="{9C4A0BD9-2AE5-E66E-C8A2-44DA990E17CC}"/>
              </a:ext>
            </a:extLst>
          </p:cNvPr>
          <p:cNvSpPr txBox="1"/>
          <p:nvPr/>
        </p:nvSpPr>
        <p:spPr>
          <a:xfrm>
            <a:off x="916939" y="1460279"/>
            <a:ext cx="10338435" cy="3826689"/>
          </a:xfrm>
          <a:prstGeom prst="rect">
            <a:avLst/>
          </a:prstGeom>
        </p:spPr>
        <p:txBody>
          <a:bodyPr vert="horz" wrap="square" lIns="0" tIns="121920" rIns="0" bIns="0" rtlCol="0">
            <a:spAutoFit/>
          </a:bodyPr>
          <a:lstStyle/>
          <a:p>
            <a:pPr marL="12700">
              <a:lnSpc>
                <a:spcPct val="100000"/>
              </a:lnSpc>
              <a:spcBef>
                <a:spcPts val="960"/>
              </a:spcBef>
            </a:pPr>
            <a:r>
              <a:rPr sz="3200" b="1" i="1" spc="-10" dirty="0">
                <a:latin typeface="Calibri"/>
                <a:cs typeface="Calibri"/>
              </a:rPr>
              <a:t>Integrated</a:t>
            </a:r>
            <a:r>
              <a:rPr sz="3200" b="1" i="1" spc="-45" dirty="0">
                <a:latin typeface="Calibri"/>
                <a:cs typeface="Calibri"/>
              </a:rPr>
              <a:t> </a:t>
            </a:r>
            <a:r>
              <a:rPr sz="3200" b="1" i="1" spc="-10" dirty="0">
                <a:latin typeface="Calibri"/>
                <a:cs typeface="Calibri"/>
              </a:rPr>
              <a:t>Preparedness</a:t>
            </a:r>
            <a:r>
              <a:rPr sz="3200" b="1" i="1" spc="-65" dirty="0">
                <a:latin typeface="Calibri"/>
                <a:cs typeface="Calibri"/>
              </a:rPr>
              <a:t> </a:t>
            </a:r>
            <a:r>
              <a:rPr sz="3200" b="1" i="1" dirty="0">
                <a:latin typeface="Calibri"/>
                <a:cs typeface="Calibri"/>
              </a:rPr>
              <a:t>Plan</a:t>
            </a:r>
            <a:r>
              <a:rPr sz="3200" b="1" i="1" spc="-40" dirty="0">
                <a:latin typeface="Calibri"/>
                <a:cs typeface="Calibri"/>
              </a:rPr>
              <a:t> </a:t>
            </a:r>
            <a:r>
              <a:rPr sz="3200" dirty="0">
                <a:latin typeface="Calibri"/>
                <a:cs typeface="Calibri"/>
              </a:rPr>
              <a:t>defined:</a:t>
            </a:r>
            <a:r>
              <a:rPr sz="3200" spc="-45" dirty="0">
                <a:latin typeface="Calibri"/>
                <a:cs typeface="Calibri"/>
              </a:rPr>
              <a:t> </a:t>
            </a:r>
            <a:endParaRPr lang="en-US" sz="3200" spc="-45" dirty="0">
              <a:latin typeface="Calibri"/>
              <a:cs typeface="Calibri"/>
            </a:endParaRPr>
          </a:p>
          <a:p>
            <a:pPr marL="12700">
              <a:lnSpc>
                <a:spcPct val="100000"/>
              </a:lnSpc>
              <a:spcBef>
                <a:spcPts val="960"/>
              </a:spcBef>
            </a:pPr>
            <a:endParaRPr lang="en-US" sz="3200" spc="-45" dirty="0">
              <a:latin typeface="Calibri"/>
              <a:cs typeface="Calibri"/>
            </a:endParaRPr>
          </a:p>
          <a:p>
            <a:pPr marL="12700">
              <a:lnSpc>
                <a:spcPct val="100000"/>
              </a:lnSpc>
              <a:spcBef>
                <a:spcPts val="960"/>
              </a:spcBef>
            </a:pPr>
            <a:r>
              <a:rPr sz="3200" dirty="0">
                <a:latin typeface="Calibri"/>
                <a:cs typeface="Calibri"/>
              </a:rPr>
              <a:t>A</a:t>
            </a:r>
            <a:r>
              <a:rPr sz="3200" spc="-65" dirty="0">
                <a:latin typeface="Calibri"/>
                <a:cs typeface="Calibri"/>
              </a:rPr>
              <a:t> </a:t>
            </a:r>
            <a:r>
              <a:rPr sz="3200" u="sng" spc="-10" dirty="0">
                <a:uFill>
                  <a:solidFill>
                    <a:srgbClr val="000000"/>
                  </a:solidFill>
                </a:uFill>
                <a:latin typeface="Calibri"/>
                <a:cs typeface="Calibri"/>
              </a:rPr>
              <a:t>document</a:t>
            </a:r>
            <a:r>
              <a:rPr sz="3200" u="none" spc="-45" dirty="0">
                <a:latin typeface="Calibri"/>
                <a:cs typeface="Calibri"/>
              </a:rPr>
              <a:t> </a:t>
            </a:r>
            <a:r>
              <a:rPr sz="3200" u="none" dirty="0">
                <a:latin typeface="Calibri"/>
                <a:cs typeface="Calibri"/>
              </a:rPr>
              <a:t>for</a:t>
            </a:r>
            <a:r>
              <a:rPr sz="3200" u="none" spc="-70" dirty="0">
                <a:latin typeface="Calibri"/>
                <a:cs typeface="Calibri"/>
              </a:rPr>
              <a:t> </a:t>
            </a:r>
            <a:r>
              <a:rPr sz="3200" u="none" dirty="0">
                <a:latin typeface="Calibri"/>
                <a:cs typeface="Calibri"/>
              </a:rPr>
              <a:t>combining</a:t>
            </a:r>
            <a:r>
              <a:rPr sz="3200" u="none" spc="-45" dirty="0">
                <a:latin typeface="Calibri"/>
                <a:cs typeface="Calibri"/>
              </a:rPr>
              <a:t> </a:t>
            </a:r>
            <a:r>
              <a:rPr sz="3200" u="none" spc="-10" dirty="0">
                <a:latin typeface="Calibri"/>
                <a:cs typeface="Calibri"/>
              </a:rPr>
              <a:t>efforts</a:t>
            </a:r>
            <a:r>
              <a:rPr sz="3200" u="none" spc="-50" dirty="0">
                <a:latin typeface="Calibri"/>
                <a:cs typeface="Calibri"/>
              </a:rPr>
              <a:t> </a:t>
            </a:r>
            <a:r>
              <a:rPr sz="3200" u="none" spc="-10" dirty="0">
                <a:latin typeface="Calibri"/>
                <a:cs typeface="Calibri"/>
              </a:rPr>
              <a:t>across components</a:t>
            </a:r>
            <a:r>
              <a:rPr sz="3200" u="none" spc="-35" dirty="0">
                <a:latin typeface="Calibri"/>
                <a:cs typeface="Calibri"/>
              </a:rPr>
              <a:t> </a:t>
            </a:r>
            <a:r>
              <a:rPr sz="3200" u="none" dirty="0">
                <a:latin typeface="Calibri"/>
                <a:cs typeface="Calibri"/>
              </a:rPr>
              <a:t>of</a:t>
            </a:r>
            <a:r>
              <a:rPr sz="3200" u="none" spc="-60" dirty="0">
                <a:latin typeface="Calibri"/>
                <a:cs typeface="Calibri"/>
              </a:rPr>
              <a:t> </a:t>
            </a:r>
            <a:r>
              <a:rPr sz="3200" u="none" dirty="0">
                <a:latin typeface="Calibri"/>
                <a:cs typeface="Calibri"/>
              </a:rPr>
              <a:t>the</a:t>
            </a:r>
            <a:r>
              <a:rPr sz="3200" u="none" spc="-50" dirty="0">
                <a:latin typeface="Calibri"/>
                <a:cs typeface="Calibri"/>
              </a:rPr>
              <a:t> </a:t>
            </a:r>
            <a:r>
              <a:rPr sz="3200" u="none" spc="-20" dirty="0">
                <a:latin typeface="Calibri"/>
                <a:cs typeface="Calibri"/>
              </a:rPr>
              <a:t>Integrated</a:t>
            </a:r>
            <a:r>
              <a:rPr sz="3200" u="none" spc="-35" dirty="0">
                <a:latin typeface="Calibri"/>
                <a:cs typeface="Calibri"/>
              </a:rPr>
              <a:t> </a:t>
            </a:r>
            <a:r>
              <a:rPr sz="3200" u="none" dirty="0">
                <a:latin typeface="Calibri"/>
                <a:cs typeface="Calibri"/>
              </a:rPr>
              <a:t>Preparedness</a:t>
            </a:r>
            <a:r>
              <a:rPr sz="3200" u="none" spc="-75" dirty="0">
                <a:latin typeface="Calibri"/>
                <a:cs typeface="Calibri"/>
              </a:rPr>
              <a:t> </a:t>
            </a:r>
            <a:r>
              <a:rPr sz="3200" u="none" dirty="0">
                <a:latin typeface="Calibri"/>
                <a:cs typeface="Calibri"/>
              </a:rPr>
              <a:t>Cycle</a:t>
            </a:r>
            <a:r>
              <a:rPr sz="3200" u="none" spc="-55" dirty="0">
                <a:latin typeface="Calibri"/>
                <a:cs typeface="Calibri"/>
              </a:rPr>
              <a:t> </a:t>
            </a:r>
            <a:r>
              <a:rPr sz="3200" u="none" dirty="0">
                <a:latin typeface="Calibri"/>
                <a:cs typeface="Calibri"/>
              </a:rPr>
              <a:t>to</a:t>
            </a:r>
            <a:r>
              <a:rPr sz="3200" u="none" spc="-40" dirty="0">
                <a:latin typeface="Calibri"/>
                <a:cs typeface="Calibri"/>
              </a:rPr>
              <a:t> </a:t>
            </a:r>
            <a:r>
              <a:rPr sz="3200" u="none" dirty="0">
                <a:latin typeface="Calibri"/>
                <a:cs typeface="Calibri"/>
              </a:rPr>
              <a:t>make</a:t>
            </a:r>
            <a:r>
              <a:rPr sz="3200" u="none" spc="-50" dirty="0">
                <a:latin typeface="Calibri"/>
                <a:cs typeface="Calibri"/>
              </a:rPr>
              <a:t> </a:t>
            </a:r>
            <a:r>
              <a:rPr sz="3200" u="none" dirty="0">
                <a:latin typeface="Calibri"/>
                <a:cs typeface="Calibri"/>
              </a:rPr>
              <a:t>sure</a:t>
            </a:r>
            <a:r>
              <a:rPr sz="3200" u="none" spc="-65" dirty="0">
                <a:latin typeface="Calibri"/>
                <a:cs typeface="Calibri"/>
              </a:rPr>
              <a:t> </a:t>
            </a:r>
            <a:r>
              <a:rPr sz="3200" u="none" dirty="0">
                <a:latin typeface="Calibri"/>
                <a:cs typeface="Calibri"/>
              </a:rPr>
              <a:t>that</a:t>
            </a:r>
            <a:r>
              <a:rPr sz="3200" u="none" spc="-60" dirty="0">
                <a:latin typeface="Calibri"/>
                <a:cs typeface="Calibri"/>
              </a:rPr>
              <a:t> </a:t>
            </a:r>
            <a:r>
              <a:rPr sz="3200" u="none" dirty="0">
                <a:latin typeface="Calibri"/>
                <a:cs typeface="Calibri"/>
              </a:rPr>
              <a:t>a</a:t>
            </a:r>
            <a:r>
              <a:rPr sz="3200" u="none" spc="-60" dirty="0">
                <a:latin typeface="Calibri"/>
                <a:cs typeface="Calibri"/>
              </a:rPr>
              <a:t> </a:t>
            </a:r>
            <a:r>
              <a:rPr sz="3200" u="none" spc="-10" dirty="0">
                <a:latin typeface="Calibri"/>
                <a:cs typeface="Calibri"/>
              </a:rPr>
              <a:t>jurisdiction/ organization</a:t>
            </a:r>
            <a:r>
              <a:rPr sz="3200" u="none" spc="-70" dirty="0">
                <a:latin typeface="Calibri"/>
                <a:cs typeface="Calibri"/>
              </a:rPr>
              <a:t> </a:t>
            </a:r>
            <a:r>
              <a:rPr sz="3200" u="none" dirty="0">
                <a:latin typeface="Calibri"/>
                <a:cs typeface="Calibri"/>
              </a:rPr>
              <a:t>has</a:t>
            </a:r>
            <a:r>
              <a:rPr sz="3200" u="none" spc="-45" dirty="0">
                <a:latin typeface="Calibri"/>
                <a:cs typeface="Calibri"/>
              </a:rPr>
              <a:t> </a:t>
            </a:r>
            <a:r>
              <a:rPr sz="3200" u="none" dirty="0">
                <a:latin typeface="Calibri"/>
                <a:cs typeface="Calibri"/>
              </a:rPr>
              <a:t>the</a:t>
            </a:r>
            <a:r>
              <a:rPr sz="3200" u="none" spc="-35" dirty="0">
                <a:latin typeface="Calibri"/>
                <a:cs typeface="Calibri"/>
              </a:rPr>
              <a:t> </a:t>
            </a:r>
            <a:r>
              <a:rPr sz="3200" u="none" dirty="0">
                <a:latin typeface="Calibri"/>
                <a:cs typeface="Calibri"/>
              </a:rPr>
              <a:t>capabilities</a:t>
            </a:r>
            <a:r>
              <a:rPr sz="3200" u="none" spc="-60" dirty="0">
                <a:latin typeface="Calibri"/>
                <a:cs typeface="Calibri"/>
              </a:rPr>
              <a:t> </a:t>
            </a:r>
            <a:r>
              <a:rPr sz="3200" u="none" dirty="0">
                <a:latin typeface="Calibri"/>
                <a:cs typeface="Calibri"/>
              </a:rPr>
              <a:t>to</a:t>
            </a:r>
            <a:r>
              <a:rPr sz="3200" u="none" spc="-45" dirty="0">
                <a:latin typeface="Calibri"/>
                <a:cs typeface="Calibri"/>
              </a:rPr>
              <a:t> </a:t>
            </a:r>
            <a:r>
              <a:rPr sz="3200" u="none" dirty="0">
                <a:latin typeface="Calibri"/>
                <a:cs typeface="Calibri"/>
              </a:rPr>
              <a:t>handle</a:t>
            </a:r>
            <a:r>
              <a:rPr sz="3200" u="none" spc="-55" dirty="0">
                <a:latin typeface="Calibri"/>
                <a:cs typeface="Calibri"/>
              </a:rPr>
              <a:t> </a:t>
            </a:r>
            <a:r>
              <a:rPr sz="3200" u="none" dirty="0">
                <a:latin typeface="Calibri"/>
                <a:cs typeface="Calibri"/>
              </a:rPr>
              <a:t>threats</a:t>
            </a:r>
            <a:r>
              <a:rPr sz="3200" u="none" spc="-45" dirty="0">
                <a:latin typeface="Calibri"/>
                <a:cs typeface="Calibri"/>
              </a:rPr>
              <a:t> </a:t>
            </a:r>
            <a:r>
              <a:rPr sz="3200" u="none" dirty="0">
                <a:latin typeface="Calibri"/>
                <a:cs typeface="Calibri"/>
              </a:rPr>
              <a:t>and</a:t>
            </a:r>
            <a:r>
              <a:rPr sz="3200" u="none" spc="-55" dirty="0">
                <a:latin typeface="Calibri"/>
                <a:cs typeface="Calibri"/>
              </a:rPr>
              <a:t> </a:t>
            </a:r>
            <a:r>
              <a:rPr sz="3200" u="none" dirty="0">
                <a:latin typeface="Calibri"/>
                <a:cs typeface="Calibri"/>
              </a:rPr>
              <a:t>hazards.</a:t>
            </a:r>
            <a:r>
              <a:rPr sz="3200" u="none" spc="-65" dirty="0">
                <a:latin typeface="Calibri"/>
                <a:cs typeface="Calibri"/>
              </a:rPr>
              <a:t> </a:t>
            </a:r>
            <a:r>
              <a:rPr sz="3200" u="none" dirty="0">
                <a:latin typeface="Calibri"/>
                <a:cs typeface="Calibri"/>
              </a:rPr>
              <a:t>The</a:t>
            </a:r>
            <a:r>
              <a:rPr sz="3200" u="none" spc="-40" dirty="0">
                <a:latin typeface="Calibri"/>
                <a:cs typeface="Calibri"/>
              </a:rPr>
              <a:t> </a:t>
            </a:r>
            <a:r>
              <a:rPr sz="3200" u="none" dirty="0">
                <a:latin typeface="Calibri"/>
                <a:cs typeface="Calibri"/>
              </a:rPr>
              <a:t>IPP</a:t>
            </a:r>
            <a:r>
              <a:rPr sz="3200" u="none" spc="-45" dirty="0">
                <a:latin typeface="Calibri"/>
                <a:cs typeface="Calibri"/>
              </a:rPr>
              <a:t> </a:t>
            </a:r>
            <a:r>
              <a:rPr sz="3200" u="none" dirty="0">
                <a:latin typeface="Calibri"/>
                <a:cs typeface="Calibri"/>
              </a:rPr>
              <a:t>allows</a:t>
            </a:r>
            <a:r>
              <a:rPr sz="3200" u="none" spc="-55" dirty="0">
                <a:latin typeface="Calibri"/>
                <a:cs typeface="Calibri"/>
              </a:rPr>
              <a:t> </a:t>
            </a:r>
            <a:r>
              <a:rPr sz="3200" u="none" dirty="0">
                <a:latin typeface="Calibri"/>
                <a:cs typeface="Calibri"/>
              </a:rPr>
              <a:t>for</a:t>
            </a:r>
            <a:r>
              <a:rPr sz="3200" u="none" spc="-45" dirty="0">
                <a:latin typeface="Calibri"/>
                <a:cs typeface="Calibri"/>
              </a:rPr>
              <a:t> </a:t>
            </a:r>
            <a:r>
              <a:rPr sz="3200" u="none" spc="-50" dirty="0">
                <a:latin typeface="Calibri"/>
                <a:cs typeface="Calibri"/>
              </a:rPr>
              <a:t>a </a:t>
            </a:r>
            <a:r>
              <a:rPr sz="3200" u="none" dirty="0">
                <a:latin typeface="Calibri"/>
                <a:cs typeface="Calibri"/>
              </a:rPr>
              <a:t>more</a:t>
            </a:r>
            <a:r>
              <a:rPr sz="3200" u="none" spc="-60" dirty="0">
                <a:latin typeface="Calibri"/>
                <a:cs typeface="Calibri"/>
              </a:rPr>
              <a:t> </a:t>
            </a:r>
            <a:r>
              <a:rPr sz="3200" u="none" dirty="0">
                <a:latin typeface="Calibri"/>
                <a:cs typeface="Calibri"/>
              </a:rPr>
              <a:t>deliberate</a:t>
            </a:r>
            <a:r>
              <a:rPr sz="3200" u="none" spc="-40" dirty="0">
                <a:latin typeface="Calibri"/>
                <a:cs typeface="Calibri"/>
              </a:rPr>
              <a:t> </a:t>
            </a:r>
            <a:r>
              <a:rPr sz="3200" u="none" dirty="0">
                <a:latin typeface="Calibri"/>
                <a:cs typeface="Calibri"/>
              </a:rPr>
              <a:t>approach</a:t>
            </a:r>
            <a:r>
              <a:rPr sz="3200" u="none" spc="-70" dirty="0">
                <a:latin typeface="Calibri"/>
                <a:cs typeface="Calibri"/>
              </a:rPr>
              <a:t> </a:t>
            </a:r>
            <a:r>
              <a:rPr sz="3200" u="none" dirty="0">
                <a:latin typeface="Calibri"/>
                <a:cs typeface="Calibri"/>
              </a:rPr>
              <a:t>to</a:t>
            </a:r>
            <a:r>
              <a:rPr sz="3200" u="none" spc="-45" dirty="0">
                <a:latin typeface="Calibri"/>
                <a:cs typeface="Calibri"/>
              </a:rPr>
              <a:t> </a:t>
            </a:r>
            <a:r>
              <a:rPr sz="3200" u="none" spc="-10" dirty="0">
                <a:latin typeface="Calibri"/>
                <a:cs typeface="Calibri"/>
              </a:rPr>
              <a:t>multi-</a:t>
            </a:r>
            <a:r>
              <a:rPr sz="3200" u="none" dirty="0">
                <a:latin typeface="Calibri"/>
                <a:cs typeface="Calibri"/>
              </a:rPr>
              <a:t>year</a:t>
            </a:r>
            <a:r>
              <a:rPr sz="3200" u="none" spc="-50" dirty="0">
                <a:latin typeface="Calibri"/>
                <a:cs typeface="Calibri"/>
              </a:rPr>
              <a:t> </a:t>
            </a:r>
            <a:r>
              <a:rPr sz="3200" u="none" spc="-10" dirty="0">
                <a:latin typeface="Calibri"/>
                <a:cs typeface="Calibri"/>
              </a:rPr>
              <a:t>preparedness</a:t>
            </a:r>
            <a:r>
              <a:rPr sz="3200" u="none" spc="-55" dirty="0">
                <a:latin typeface="Calibri"/>
                <a:cs typeface="Calibri"/>
              </a:rPr>
              <a:t> </a:t>
            </a:r>
            <a:r>
              <a:rPr sz="3200" u="none" dirty="0">
                <a:latin typeface="Calibri"/>
                <a:cs typeface="Calibri"/>
              </a:rPr>
              <a:t>activity</a:t>
            </a:r>
            <a:r>
              <a:rPr sz="3200" u="none" spc="-65" dirty="0">
                <a:latin typeface="Calibri"/>
                <a:cs typeface="Calibri"/>
              </a:rPr>
              <a:t> </a:t>
            </a:r>
            <a:r>
              <a:rPr sz="3200" u="none" spc="-10" dirty="0">
                <a:latin typeface="Calibri"/>
                <a:cs typeface="Calibri"/>
              </a:rPr>
              <a:t>planning.</a:t>
            </a:r>
            <a:endParaRPr sz="3200" dirty="0">
              <a:latin typeface="Calibri"/>
              <a:cs typeface="Calibri"/>
            </a:endParaRPr>
          </a:p>
        </p:txBody>
      </p:sp>
    </p:spTree>
    <p:extLst>
      <p:ext uri="{BB962C8B-B14F-4D97-AF65-F5344CB8AC3E}">
        <p14:creationId xmlns:p14="http://schemas.microsoft.com/office/powerpoint/2010/main" val="2520041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4076" rIns="0" bIns="0" rtlCol="0">
            <a:spAutoFit/>
          </a:bodyPr>
          <a:lstStyle/>
          <a:p>
            <a:pPr marL="7243445">
              <a:lnSpc>
                <a:spcPct val="100000"/>
              </a:lnSpc>
              <a:spcBef>
                <a:spcPts val="100"/>
              </a:spcBef>
            </a:pPr>
            <a:r>
              <a:rPr dirty="0"/>
              <a:t>The</a:t>
            </a:r>
            <a:r>
              <a:rPr spc="-25" dirty="0"/>
              <a:t> </a:t>
            </a:r>
            <a:r>
              <a:rPr spc="-20" dirty="0"/>
              <a:t>IPPW</a:t>
            </a:r>
          </a:p>
        </p:txBody>
      </p:sp>
      <p:sp>
        <p:nvSpPr>
          <p:cNvPr id="3" name="object 3"/>
          <p:cNvSpPr txBox="1"/>
          <p:nvPr/>
        </p:nvSpPr>
        <p:spPr>
          <a:xfrm>
            <a:off x="854151" y="1608201"/>
            <a:ext cx="11135360" cy="2993127"/>
          </a:xfrm>
          <a:prstGeom prst="rect">
            <a:avLst/>
          </a:prstGeom>
        </p:spPr>
        <p:txBody>
          <a:bodyPr vert="horz" wrap="square" lIns="0" tIns="12700" rIns="0" bIns="0" rtlCol="0">
            <a:spAutoFit/>
          </a:bodyPr>
          <a:lstStyle/>
          <a:p>
            <a:pPr marL="12700" marR="179705">
              <a:lnSpc>
                <a:spcPct val="100000"/>
              </a:lnSpc>
              <a:spcBef>
                <a:spcPts val="100"/>
              </a:spcBef>
              <a:buClr>
                <a:srgbClr val="003864"/>
              </a:buClr>
              <a:tabLst>
                <a:tab pos="241300" algn="l"/>
              </a:tabLst>
            </a:pPr>
            <a:r>
              <a:rPr sz="3200" b="1" i="1" dirty="0">
                <a:latin typeface="Calibri"/>
                <a:cs typeface="Calibri"/>
              </a:rPr>
              <a:t>What</a:t>
            </a:r>
            <a:r>
              <a:rPr sz="3200" b="1" i="1" spc="-40" dirty="0">
                <a:latin typeface="Calibri"/>
                <a:cs typeface="Calibri"/>
              </a:rPr>
              <a:t> </a:t>
            </a:r>
            <a:r>
              <a:rPr sz="3200" b="1" i="1" dirty="0">
                <a:latin typeface="Calibri"/>
                <a:cs typeface="Calibri"/>
              </a:rPr>
              <a:t>is</a:t>
            </a:r>
            <a:r>
              <a:rPr sz="3200" b="1" i="1" spc="-40" dirty="0">
                <a:latin typeface="Calibri"/>
                <a:cs typeface="Calibri"/>
              </a:rPr>
              <a:t> </a:t>
            </a:r>
            <a:r>
              <a:rPr sz="3200" b="1" i="1" dirty="0">
                <a:latin typeface="Calibri"/>
                <a:cs typeface="Calibri"/>
              </a:rPr>
              <a:t>an</a:t>
            </a:r>
            <a:r>
              <a:rPr sz="3200" b="1" i="1" spc="-55" dirty="0">
                <a:latin typeface="Calibri"/>
                <a:cs typeface="Calibri"/>
              </a:rPr>
              <a:t> </a:t>
            </a:r>
            <a:r>
              <a:rPr sz="3200" b="1" i="1" dirty="0">
                <a:latin typeface="Calibri"/>
                <a:cs typeface="Calibri"/>
              </a:rPr>
              <a:t>IPPW?</a:t>
            </a:r>
            <a:r>
              <a:rPr sz="3200" b="1" i="1" spc="-25" dirty="0">
                <a:latin typeface="Calibri"/>
                <a:cs typeface="Calibri"/>
              </a:rPr>
              <a:t> </a:t>
            </a:r>
            <a:endParaRPr lang="en-US" sz="3200" b="1" i="1" spc="-25" dirty="0">
              <a:latin typeface="Calibri"/>
              <a:cs typeface="Calibri"/>
            </a:endParaRPr>
          </a:p>
          <a:p>
            <a:pPr marL="12700" marR="179705">
              <a:lnSpc>
                <a:spcPct val="100000"/>
              </a:lnSpc>
              <a:spcBef>
                <a:spcPts val="100"/>
              </a:spcBef>
              <a:buClr>
                <a:srgbClr val="003864"/>
              </a:buClr>
              <a:tabLst>
                <a:tab pos="241300" algn="l"/>
              </a:tabLst>
            </a:pPr>
            <a:endParaRPr lang="en-US" sz="3200" b="1" i="1" spc="-25" dirty="0">
              <a:latin typeface="Calibri"/>
              <a:cs typeface="Calibri"/>
            </a:endParaRPr>
          </a:p>
          <a:p>
            <a:pPr marL="12700" marR="179705">
              <a:lnSpc>
                <a:spcPct val="100000"/>
              </a:lnSpc>
              <a:spcBef>
                <a:spcPts val="100"/>
              </a:spcBef>
              <a:buClr>
                <a:srgbClr val="003864"/>
              </a:buClr>
              <a:tabLst>
                <a:tab pos="241300" algn="l"/>
              </a:tabLst>
            </a:pPr>
            <a:r>
              <a:rPr lang="en-US" sz="3200" spc="-25" dirty="0">
                <a:latin typeface="Calibri"/>
                <a:cs typeface="Calibri"/>
              </a:rPr>
              <a:t>The IPPW is </a:t>
            </a:r>
            <a:r>
              <a:rPr sz="3200" dirty="0">
                <a:latin typeface="Calibri"/>
                <a:cs typeface="Calibri"/>
              </a:rPr>
              <a:t>a</a:t>
            </a:r>
            <a:r>
              <a:rPr sz="3200" spc="-50" dirty="0">
                <a:latin typeface="Calibri"/>
                <a:cs typeface="Calibri"/>
              </a:rPr>
              <a:t> </a:t>
            </a:r>
            <a:r>
              <a:rPr sz="3200" u="sng" dirty="0">
                <a:uFill>
                  <a:solidFill>
                    <a:srgbClr val="000000"/>
                  </a:solidFill>
                </a:uFill>
                <a:latin typeface="Calibri"/>
                <a:cs typeface="Calibri"/>
              </a:rPr>
              <a:t>meeting</a:t>
            </a:r>
            <a:r>
              <a:rPr sz="3200" u="none" spc="-50" dirty="0">
                <a:latin typeface="Calibri"/>
                <a:cs typeface="Calibri"/>
              </a:rPr>
              <a:t> </a:t>
            </a:r>
            <a:r>
              <a:rPr lang="en-US" sz="3200" u="none" dirty="0">
                <a:latin typeface="Calibri"/>
                <a:cs typeface="Calibri"/>
              </a:rPr>
              <a:t>held (annually) to </a:t>
            </a:r>
            <a:r>
              <a:rPr sz="3200" u="none" spc="-10" dirty="0">
                <a:latin typeface="Calibri"/>
                <a:cs typeface="Calibri"/>
              </a:rPr>
              <a:t>establish</a:t>
            </a:r>
            <a:r>
              <a:rPr sz="3200" u="none" spc="-50" dirty="0">
                <a:latin typeface="Calibri"/>
                <a:cs typeface="Calibri"/>
              </a:rPr>
              <a:t> </a:t>
            </a:r>
            <a:r>
              <a:rPr sz="3200" u="none" dirty="0">
                <a:latin typeface="Calibri"/>
                <a:cs typeface="Calibri"/>
              </a:rPr>
              <a:t>the</a:t>
            </a:r>
            <a:r>
              <a:rPr sz="3200" u="none" spc="-25" dirty="0">
                <a:latin typeface="Calibri"/>
                <a:cs typeface="Calibri"/>
              </a:rPr>
              <a:t> </a:t>
            </a:r>
            <a:r>
              <a:rPr sz="3200" u="none" spc="-10" dirty="0">
                <a:latin typeface="Calibri"/>
                <a:cs typeface="Calibri"/>
              </a:rPr>
              <a:t>strategy</a:t>
            </a:r>
            <a:r>
              <a:rPr sz="3200" u="none" spc="-55" dirty="0">
                <a:latin typeface="Calibri"/>
                <a:cs typeface="Calibri"/>
              </a:rPr>
              <a:t> </a:t>
            </a:r>
            <a:r>
              <a:rPr sz="3200" u="none" dirty="0">
                <a:latin typeface="Calibri"/>
                <a:cs typeface="Calibri"/>
              </a:rPr>
              <a:t>and</a:t>
            </a:r>
            <a:r>
              <a:rPr sz="3200" u="none" spc="-40" dirty="0">
                <a:latin typeface="Calibri"/>
                <a:cs typeface="Calibri"/>
              </a:rPr>
              <a:t> </a:t>
            </a:r>
            <a:r>
              <a:rPr sz="3200" u="none" dirty="0">
                <a:latin typeface="Calibri"/>
                <a:cs typeface="Calibri"/>
              </a:rPr>
              <a:t>structure</a:t>
            </a:r>
            <a:r>
              <a:rPr sz="3200" u="none" spc="-45" dirty="0">
                <a:latin typeface="Calibri"/>
                <a:cs typeface="Calibri"/>
              </a:rPr>
              <a:t> </a:t>
            </a:r>
            <a:r>
              <a:rPr sz="3200" u="none" dirty="0">
                <a:latin typeface="Calibri"/>
                <a:cs typeface="Calibri"/>
              </a:rPr>
              <a:t>for</a:t>
            </a:r>
            <a:r>
              <a:rPr sz="3200" u="none" spc="-35" dirty="0">
                <a:latin typeface="Calibri"/>
                <a:cs typeface="Calibri"/>
              </a:rPr>
              <a:t> </a:t>
            </a:r>
            <a:r>
              <a:rPr sz="3200" u="none" dirty="0">
                <a:latin typeface="Calibri"/>
                <a:cs typeface="Calibri"/>
              </a:rPr>
              <a:t>an</a:t>
            </a:r>
            <a:r>
              <a:rPr sz="3200" u="none" spc="-50" dirty="0">
                <a:latin typeface="Calibri"/>
                <a:cs typeface="Calibri"/>
              </a:rPr>
              <a:t> </a:t>
            </a:r>
            <a:r>
              <a:rPr sz="3200" u="none" spc="-10" dirty="0">
                <a:latin typeface="Calibri"/>
                <a:cs typeface="Calibri"/>
              </a:rPr>
              <a:t>exercise program,</a:t>
            </a:r>
            <a:r>
              <a:rPr sz="3200" u="none" spc="-85" dirty="0">
                <a:latin typeface="Calibri"/>
                <a:cs typeface="Calibri"/>
              </a:rPr>
              <a:t> </a:t>
            </a:r>
            <a:r>
              <a:rPr sz="3200" u="none" dirty="0">
                <a:latin typeface="Calibri"/>
                <a:cs typeface="Calibri"/>
              </a:rPr>
              <a:t>in</a:t>
            </a:r>
            <a:r>
              <a:rPr sz="3200" u="none" spc="-65" dirty="0">
                <a:latin typeface="Calibri"/>
                <a:cs typeface="Calibri"/>
              </a:rPr>
              <a:t> </a:t>
            </a:r>
            <a:r>
              <a:rPr sz="3200" u="none" dirty="0">
                <a:latin typeface="Calibri"/>
                <a:cs typeface="Calibri"/>
              </a:rPr>
              <a:t>addition</a:t>
            </a:r>
            <a:r>
              <a:rPr sz="3200" u="none" spc="-65" dirty="0">
                <a:latin typeface="Calibri"/>
                <a:cs typeface="Calibri"/>
              </a:rPr>
              <a:t> </a:t>
            </a:r>
            <a:r>
              <a:rPr sz="3200" u="none" dirty="0">
                <a:latin typeface="Calibri"/>
                <a:cs typeface="Calibri"/>
              </a:rPr>
              <a:t>to</a:t>
            </a:r>
            <a:r>
              <a:rPr sz="3200" u="none" spc="-65" dirty="0">
                <a:latin typeface="Calibri"/>
                <a:cs typeface="Calibri"/>
              </a:rPr>
              <a:t> </a:t>
            </a:r>
            <a:r>
              <a:rPr sz="3200" u="none" dirty="0">
                <a:latin typeface="Calibri"/>
                <a:cs typeface="Calibri"/>
              </a:rPr>
              <a:t>broader</a:t>
            </a:r>
            <a:r>
              <a:rPr sz="3200" u="none" spc="-70" dirty="0">
                <a:latin typeface="Calibri"/>
                <a:cs typeface="Calibri"/>
              </a:rPr>
              <a:t> </a:t>
            </a:r>
            <a:r>
              <a:rPr sz="3200" u="none" spc="-10" dirty="0">
                <a:latin typeface="Calibri"/>
                <a:cs typeface="Calibri"/>
              </a:rPr>
              <a:t>preparedness</a:t>
            </a:r>
            <a:r>
              <a:rPr sz="3200" u="none" spc="-65" dirty="0">
                <a:latin typeface="Calibri"/>
                <a:cs typeface="Calibri"/>
              </a:rPr>
              <a:t> </a:t>
            </a:r>
            <a:r>
              <a:rPr sz="3200" u="none" dirty="0">
                <a:latin typeface="Calibri"/>
                <a:cs typeface="Calibri"/>
              </a:rPr>
              <a:t>efforts,</a:t>
            </a:r>
            <a:r>
              <a:rPr sz="3200" u="none" spc="-60" dirty="0">
                <a:latin typeface="Calibri"/>
                <a:cs typeface="Calibri"/>
              </a:rPr>
              <a:t> </a:t>
            </a:r>
            <a:r>
              <a:rPr sz="3200" u="none" dirty="0">
                <a:latin typeface="Calibri"/>
                <a:cs typeface="Calibri"/>
              </a:rPr>
              <a:t>while</a:t>
            </a:r>
            <a:r>
              <a:rPr sz="3200" u="none" spc="-70" dirty="0">
                <a:latin typeface="Calibri"/>
                <a:cs typeface="Calibri"/>
              </a:rPr>
              <a:t> </a:t>
            </a:r>
            <a:r>
              <a:rPr sz="3200" u="none" dirty="0">
                <a:latin typeface="Calibri"/>
                <a:cs typeface="Calibri"/>
              </a:rPr>
              <a:t>setting</a:t>
            </a:r>
            <a:r>
              <a:rPr sz="3200" u="none" spc="-60" dirty="0">
                <a:latin typeface="Calibri"/>
                <a:cs typeface="Calibri"/>
              </a:rPr>
              <a:t> </a:t>
            </a:r>
            <a:r>
              <a:rPr sz="3200" u="none" dirty="0">
                <a:latin typeface="Calibri"/>
                <a:cs typeface="Calibri"/>
              </a:rPr>
              <a:t>the</a:t>
            </a:r>
            <a:r>
              <a:rPr sz="3200" u="none" spc="-70" dirty="0">
                <a:latin typeface="Calibri"/>
                <a:cs typeface="Calibri"/>
              </a:rPr>
              <a:t> </a:t>
            </a:r>
            <a:r>
              <a:rPr sz="3200" u="none" spc="-10" dirty="0">
                <a:latin typeface="Calibri"/>
                <a:cs typeface="Calibri"/>
              </a:rPr>
              <a:t>foundation</a:t>
            </a:r>
            <a:r>
              <a:rPr sz="3200" u="none" spc="-65" dirty="0">
                <a:latin typeface="Calibri"/>
                <a:cs typeface="Calibri"/>
              </a:rPr>
              <a:t> </a:t>
            </a:r>
            <a:r>
              <a:rPr sz="3200" u="none" spc="-25" dirty="0">
                <a:latin typeface="Calibri"/>
                <a:cs typeface="Calibri"/>
              </a:rPr>
              <a:t>for </a:t>
            </a:r>
            <a:r>
              <a:rPr sz="3200" u="none" dirty="0">
                <a:latin typeface="Calibri"/>
                <a:cs typeface="Calibri"/>
              </a:rPr>
              <a:t>the</a:t>
            </a:r>
            <a:r>
              <a:rPr sz="3200" u="none" spc="-30" dirty="0">
                <a:latin typeface="Calibri"/>
                <a:cs typeface="Calibri"/>
              </a:rPr>
              <a:t> </a:t>
            </a:r>
            <a:r>
              <a:rPr sz="3200" u="none" dirty="0">
                <a:latin typeface="Calibri"/>
                <a:cs typeface="Calibri"/>
              </a:rPr>
              <a:t>planning,</a:t>
            </a:r>
            <a:r>
              <a:rPr sz="3200" u="none" spc="-20" dirty="0">
                <a:latin typeface="Calibri"/>
                <a:cs typeface="Calibri"/>
              </a:rPr>
              <a:t> </a:t>
            </a:r>
            <a:r>
              <a:rPr sz="3200" u="none" dirty="0">
                <a:latin typeface="Calibri"/>
                <a:cs typeface="Calibri"/>
              </a:rPr>
              <a:t>conduct,</a:t>
            </a:r>
            <a:r>
              <a:rPr sz="3200" u="none" spc="-30" dirty="0">
                <a:latin typeface="Calibri"/>
                <a:cs typeface="Calibri"/>
              </a:rPr>
              <a:t> </a:t>
            </a:r>
            <a:r>
              <a:rPr sz="3200" u="none" dirty="0">
                <a:latin typeface="Calibri"/>
                <a:cs typeface="Calibri"/>
              </a:rPr>
              <a:t>and</a:t>
            </a:r>
            <a:r>
              <a:rPr sz="3200" u="none" spc="-25" dirty="0">
                <a:latin typeface="Calibri"/>
                <a:cs typeface="Calibri"/>
              </a:rPr>
              <a:t> </a:t>
            </a:r>
            <a:r>
              <a:rPr sz="3200" u="none" spc="-10" dirty="0">
                <a:latin typeface="Calibri"/>
                <a:cs typeface="Calibri"/>
              </a:rPr>
              <a:t>evaluation</a:t>
            </a:r>
            <a:r>
              <a:rPr sz="3200" u="none" spc="-15" dirty="0">
                <a:latin typeface="Calibri"/>
                <a:cs typeface="Calibri"/>
              </a:rPr>
              <a:t> </a:t>
            </a:r>
            <a:r>
              <a:rPr sz="3200" u="none" dirty="0">
                <a:latin typeface="Calibri"/>
                <a:cs typeface="Calibri"/>
              </a:rPr>
              <a:t>of</a:t>
            </a:r>
            <a:r>
              <a:rPr sz="3200" u="none" spc="-30" dirty="0">
                <a:latin typeface="Calibri"/>
                <a:cs typeface="Calibri"/>
              </a:rPr>
              <a:t> </a:t>
            </a:r>
            <a:r>
              <a:rPr sz="3200" u="none" dirty="0">
                <a:latin typeface="Calibri"/>
                <a:cs typeface="Calibri"/>
              </a:rPr>
              <a:t>individual</a:t>
            </a:r>
            <a:r>
              <a:rPr sz="3200" u="none" spc="-15" dirty="0">
                <a:latin typeface="Calibri"/>
                <a:cs typeface="Calibri"/>
              </a:rPr>
              <a:t> </a:t>
            </a:r>
            <a:r>
              <a:rPr sz="3200" u="none" spc="-10" dirty="0">
                <a:latin typeface="Calibri"/>
                <a:cs typeface="Calibri"/>
              </a:rPr>
              <a:t>exercises.</a:t>
            </a:r>
            <a:endParaRPr sz="3200" dirty="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F73F0-5451-68BD-4E7B-296D9300631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2455345-EDE3-39FF-DE73-A298E8546BEB}"/>
              </a:ext>
            </a:extLst>
          </p:cNvPr>
          <p:cNvSpPr txBox="1">
            <a:spLocks noGrp="1"/>
          </p:cNvSpPr>
          <p:nvPr>
            <p:ph type="title"/>
          </p:nvPr>
        </p:nvSpPr>
        <p:spPr>
          <a:prstGeom prst="rect">
            <a:avLst/>
          </a:prstGeom>
        </p:spPr>
        <p:txBody>
          <a:bodyPr vert="horz" wrap="square" lIns="0" tIns="254076" rIns="0" bIns="0" rtlCol="0">
            <a:spAutoFit/>
          </a:bodyPr>
          <a:lstStyle/>
          <a:p>
            <a:pPr marL="7243445">
              <a:lnSpc>
                <a:spcPct val="100000"/>
              </a:lnSpc>
              <a:spcBef>
                <a:spcPts val="100"/>
              </a:spcBef>
            </a:pPr>
            <a:r>
              <a:rPr dirty="0"/>
              <a:t>The</a:t>
            </a:r>
            <a:r>
              <a:rPr spc="-25" dirty="0"/>
              <a:t> </a:t>
            </a:r>
            <a:r>
              <a:rPr spc="-20" dirty="0"/>
              <a:t>IPPW</a:t>
            </a:r>
          </a:p>
        </p:txBody>
      </p:sp>
      <p:sp>
        <p:nvSpPr>
          <p:cNvPr id="3" name="object 3">
            <a:extLst>
              <a:ext uri="{FF2B5EF4-FFF2-40B4-BE49-F238E27FC236}">
                <a16:creationId xmlns:a16="http://schemas.microsoft.com/office/drawing/2014/main" id="{1B3A90A5-B5B0-4473-31FB-8C87A8870C7D}"/>
              </a:ext>
            </a:extLst>
          </p:cNvPr>
          <p:cNvSpPr txBox="1"/>
          <p:nvPr/>
        </p:nvSpPr>
        <p:spPr>
          <a:xfrm>
            <a:off x="854151" y="1608201"/>
            <a:ext cx="11135360" cy="4383251"/>
          </a:xfrm>
          <a:prstGeom prst="rect">
            <a:avLst/>
          </a:prstGeom>
        </p:spPr>
        <p:txBody>
          <a:bodyPr vert="horz" wrap="square" lIns="0" tIns="12700" rIns="0" bIns="0" rtlCol="0">
            <a:spAutoFit/>
          </a:bodyPr>
          <a:lstStyle/>
          <a:p>
            <a:pPr marL="12700" marR="5080">
              <a:lnSpc>
                <a:spcPct val="100000"/>
              </a:lnSpc>
              <a:spcBef>
                <a:spcPts val="1205"/>
              </a:spcBef>
              <a:buClr>
                <a:srgbClr val="003864"/>
              </a:buClr>
              <a:tabLst>
                <a:tab pos="241300" algn="l"/>
                <a:tab pos="3295015" algn="l"/>
              </a:tabLst>
            </a:pPr>
            <a:r>
              <a:rPr lang="en-US" sz="3200" b="1" i="1" dirty="0">
                <a:latin typeface="Calibri"/>
                <a:cs typeface="Calibri"/>
              </a:rPr>
              <a:t>Goals of an </a:t>
            </a:r>
            <a:r>
              <a:rPr lang="en-US" sz="3200" b="1" i="1" spc="-20" dirty="0">
                <a:latin typeface="Calibri"/>
                <a:cs typeface="Calibri"/>
              </a:rPr>
              <a:t>IPPW?</a:t>
            </a:r>
            <a:r>
              <a:rPr lang="en-US" sz="3200" b="1" i="1" dirty="0">
                <a:latin typeface="Calibri"/>
                <a:cs typeface="Calibri"/>
              </a:rPr>
              <a:t>	</a:t>
            </a:r>
          </a:p>
          <a:p>
            <a:pPr marL="12700" marR="5080">
              <a:lnSpc>
                <a:spcPct val="100000"/>
              </a:lnSpc>
              <a:spcBef>
                <a:spcPts val="1205"/>
              </a:spcBef>
              <a:buClr>
                <a:srgbClr val="003864"/>
              </a:buClr>
              <a:tabLst>
                <a:tab pos="241300" algn="l"/>
                <a:tab pos="3295015" algn="l"/>
              </a:tabLst>
            </a:pPr>
            <a:endParaRPr lang="en-US" sz="3200" b="1" i="1" dirty="0">
              <a:latin typeface="Calibri"/>
              <a:cs typeface="Calibri"/>
            </a:endParaRPr>
          </a:p>
          <a:p>
            <a:pPr marL="469900" marR="5080" indent="-457200">
              <a:lnSpc>
                <a:spcPct val="100000"/>
              </a:lnSpc>
              <a:spcBef>
                <a:spcPts val="1205"/>
              </a:spcBef>
              <a:buClr>
                <a:srgbClr val="003864"/>
              </a:buClr>
              <a:buFont typeface="Arial" panose="020B0604020202020204" pitchFamily="34" charset="0"/>
              <a:buChar char="•"/>
              <a:tabLst>
                <a:tab pos="241300" algn="l"/>
                <a:tab pos="3295015" algn="l"/>
              </a:tabLst>
            </a:pPr>
            <a:r>
              <a:rPr lang="en-US" sz="3200" b="1" dirty="0">
                <a:uFill>
                  <a:solidFill>
                    <a:srgbClr val="000000"/>
                  </a:solidFill>
                </a:uFill>
                <a:latin typeface="Calibri"/>
                <a:cs typeface="Calibri"/>
              </a:rPr>
              <a:t>SET</a:t>
            </a:r>
            <a:r>
              <a:rPr lang="en-US" sz="3200" spc="-75" dirty="0">
                <a:uFill>
                  <a:solidFill>
                    <a:srgbClr val="000000"/>
                  </a:solidFill>
                </a:uFill>
                <a:latin typeface="Calibri"/>
                <a:cs typeface="Calibri"/>
              </a:rPr>
              <a:t> </a:t>
            </a:r>
            <a:r>
              <a:rPr lang="en-US" sz="3200" spc="-10" dirty="0">
                <a:uFill>
                  <a:solidFill>
                    <a:srgbClr val="000000"/>
                  </a:solidFill>
                </a:uFill>
                <a:latin typeface="Calibri"/>
                <a:cs typeface="Calibri"/>
              </a:rPr>
              <a:t>preparedness</a:t>
            </a:r>
            <a:r>
              <a:rPr lang="en-US" sz="3200" spc="-65" dirty="0">
                <a:uFill>
                  <a:solidFill>
                    <a:srgbClr val="000000"/>
                  </a:solidFill>
                </a:uFill>
                <a:latin typeface="Calibri"/>
                <a:cs typeface="Calibri"/>
              </a:rPr>
              <a:t> </a:t>
            </a:r>
            <a:r>
              <a:rPr lang="en-US" sz="3200" dirty="0">
                <a:uFill>
                  <a:solidFill>
                    <a:srgbClr val="000000"/>
                  </a:solidFill>
                </a:uFill>
                <a:latin typeface="Calibri"/>
                <a:cs typeface="Calibri"/>
              </a:rPr>
              <a:t>priorities</a:t>
            </a:r>
          </a:p>
          <a:p>
            <a:pPr marL="469900" marR="5080" indent="-457200">
              <a:lnSpc>
                <a:spcPct val="100000"/>
              </a:lnSpc>
              <a:spcBef>
                <a:spcPts val="1205"/>
              </a:spcBef>
              <a:buClr>
                <a:srgbClr val="003864"/>
              </a:buClr>
              <a:buFont typeface="Arial" panose="020B0604020202020204" pitchFamily="34" charset="0"/>
              <a:buChar char="•"/>
              <a:tabLst>
                <a:tab pos="241300" algn="l"/>
                <a:tab pos="3295015" algn="l"/>
              </a:tabLst>
            </a:pPr>
            <a:r>
              <a:rPr lang="en-US" sz="3200" b="1" spc="-70" dirty="0">
                <a:uFill>
                  <a:solidFill>
                    <a:srgbClr val="000000"/>
                  </a:solidFill>
                </a:uFill>
                <a:latin typeface="Calibri"/>
                <a:cs typeface="Calibri"/>
              </a:rPr>
              <a:t>DEVELOP</a:t>
            </a:r>
            <a:r>
              <a:rPr lang="en-US" sz="3200" spc="-70" dirty="0">
                <a:uFill>
                  <a:solidFill>
                    <a:srgbClr val="000000"/>
                  </a:solidFill>
                </a:uFill>
                <a:latin typeface="Calibri"/>
                <a:cs typeface="Calibri"/>
              </a:rPr>
              <a:t> a plan document</a:t>
            </a:r>
          </a:p>
          <a:p>
            <a:pPr marL="469900" marR="5080" indent="-457200">
              <a:lnSpc>
                <a:spcPct val="100000"/>
              </a:lnSpc>
              <a:spcBef>
                <a:spcPts val="1205"/>
              </a:spcBef>
              <a:buClr>
                <a:srgbClr val="003864"/>
              </a:buClr>
              <a:buFont typeface="Arial" panose="020B0604020202020204" pitchFamily="34" charset="0"/>
              <a:buChar char="•"/>
              <a:tabLst>
                <a:tab pos="241300" algn="l"/>
                <a:tab pos="3295015" algn="l"/>
              </a:tabLst>
            </a:pPr>
            <a:r>
              <a:rPr lang="en-US" sz="3200" b="1" dirty="0">
                <a:uFill>
                  <a:solidFill>
                    <a:srgbClr val="000000"/>
                  </a:solidFill>
                </a:uFill>
                <a:latin typeface="Calibri"/>
                <a:cs typeface="Calibri"/>
              </a:rPr>
              <a:t>CREATE</a:t>
            </a:r>
            <a:r>
              <a:rPr lang="en-US" sz="3200" spc="-60" dirty="0">
                <a:uFill>
                  <a:solidFill>
                    <a:srgbClr val="000000"/>
                  </a:solidFill>
                </a:uFill>
                <a:latin typeface="Calibri"/>
                <a:cs typeface="Calibri"/>
              </a:rPr>
              <a:t> </a:t>
            </a:r>
            <a:r>
              <a:rPr lang="en-US" sz="3200" dirty="0">
                <a:uFill>
                  <a:solidFill>
                    <a:srgbClr val="000000"/>
                  </a:solidFill>
                </a:uFill>
                <a:latin typeface="Calibri"/>
                <a:cs typeface="Calibri"/>
              </a:rPr>
              <a:t>a</a:t>
            </a:r>
            <a:r>
              <a:rPr lang="en-US" sz="3200" spc="-65" dirty="0">
                <a:uFill>
                  <a:solidFill>
                    <a:srgbClr val="000000"/>
                  </a:solidFill>
                </a:uFill>
                <a:latin typeface="Calibri"/>
                <a:cs typeface="Calibri"/>
              </a:rPr>
              <a:t> </a:t>
            </a:r>
            <a:r>
              <a:rPr lang="en-US" sz="3200" spc="-10" dirty="0">
                <a:uFill>
                  <a:solidFill>
                    <a:srgbClr val="000000"/>
                  </a:solidFill>
                </a:uFill>
                <a:latin typeface="Calibri"/>
                <a:cs typeface="Calibri"/>
              </a:rPr>
              <a:t>multi-</a:t>
            </a:r>
            <a:r>
              <a:rPr lang="en-US" sz="3200" dirty="0">
                <a:uFill>
                  <a:solidFill>
                    <a:srgbClr val="000000"/>
                  </a:solidFill>
                </a:uFill>
                <a:latin typeface="Calibri"/>
                <a:cs typeface="Calibri"/>
              </a:rPr>
              <a:t>year</a:t>
            </a:r>
            <a:r>
              <a:rPr lang="en-US" sz="3200" spc="-80" dirty="0">
                <a:uFill>
                  <a:solidFill>
                    <a:srgbClr val="000000"/>
                  </a:solidFill>
                </a:uFill>
                <a:latin typeface="Calibri"/>
                <a:cs typeface="Calibri"/>
              </a:rPr>
              <a:t> </a:t>
            </a:r>
            <a:r>
              <a:rPr lang="en-US" sz="3200" dirty="0">
                <a:uFill>
                  <a:solidFill>
                    <a:srgbClr val="000000"/>
                  </a:solidFill>
                </a:uFill>
                <a:latin typeface="Calibri"/>
                <a:cs typeface="Calibri"/>
              </a:rPr>
              <a:t>schedule</a:t>
            </a:r>
          </a:p>
          <a:p>
            <a:pPr marL="469900" marR="5080" indent="-457200">
              <a:lnSpc>
                <a:spcPct val="100000"/>
              </a:lnSpc>
              <a:spcBef>
                <a:spcPts val="1205"/>
              </a:spcBef>
              <a:buClr>
                <a:srgbClr val="003864"/>
              </a:buClr>
              <a:buFont typeface="Arial" panose="020B0604020202020204" pitchFamily="34" charset="0"/>
              <a:buChar char="•"/>
              <a:tabLst>
                <a:tab pos="241300" algn="l"/>
                <a:tab pos="3295015" algn="l"/>
              </a:tabLst>
            </a:pPr>
            <a:r>
              <a:rPr lang="en-US" sz="3200" b="1" dirty="0">
                <a:uFill>
                  <a:solidFill>
                    <a:srgbClr val="000000"/>
                  </a:solidFill>
                </a:uFill>
                <a:latin typeface="Calibri"/>
                <a:cs typeface="Calibri"/>
              </a:rPr>
              <a:t>ESTABLISH</a:t>
            </a:r>
            <a:r>
              <a:rPr lang="en-US" sz="3200" dirty="0">
                <a:uFill>
                  <a:solidFill>
                    <a:srgbClr val="000000"/>
                  </a:solidFill>
                </a:uFill>
                <a:latin typeface="Calibri"/>
                <a:cs typeface="Calibri"/>
              </a:rPr>
              <a:t> program reporting</a:t>
            </a:r>
          </a:p>
          <a:p>
            <a:pPr marL="469900" marR="5080" indent="-457200">
              <a:lnSpc>
                <a:spcPct val="100000"/>
              </a:lnSpc>
              <a:spcBef>
                <a:spcPts val="1205"/>
              </a:spcBef>
              <a:buClr>
                <a:srgbClr val="003864"/>
              </a:buClr>
              <a:buFont typeface="Arial" panose="020B0604020202020204" pitchFamily="34" charset="0"/>
              <a:buChar char="•"/>
              <a:tabLst>
                <a:tab pos="241300" algn="l"/>
                <a:tab pos="3295015" algn="l"/>
              </a:tabLst>
            </a:pPr>
            <a:r>
              <a:rPr lang="en-US" sz="3200" b="1" dirty="0">
                <a:uFill>
                  <a:solidFill>
                    <a:srgbClr val="000000"/>
                  </a:solidFill>
                </a:uFill>
                <a:latin typeface="Calibri"/>
                <a:cs typeface="Calibri"/>
              </a:rPr>
              <a:t>BUILD</a:t>
            </a:r>
            <a:r>
              <a:rPr lang="en-US" sz="3200" dirty="0">
                <a:uFill>
                  <a:solidFill>
                    <a:srgbClr val="000000"/>
                  </a:solidFill>
                </a:uFill>
                <a:latin typeface="Calibri"/>
                <a:cs typeface="Calibri"/>
              </a:rPr>
              <a:t> relationships</a:t>
            </a:r>
            <a:endParaRPr lang="en-US" sz="3200" dirty="0">
              <a:latin typeface="Calibri"/>
              <a:cs typeface="Calibri"/>
            </a:endParaRPr>
          </a:p>
        </p:txBody>
      </p:sp>
    </p:spTree>
    <p:extLst>
      <p:ext uri="{BB962C8B-B14F-4D97-AF65-F5344CB8AC3E}">
        <p14:creationId xmlns:p14="http://schemas.microsoft.com/office/powerpoint/2010/main" val="2495185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4467A-78E9-31DF-8E35-B69B248D364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7E3E281-95B7-775D-CEB6-DF9B81609BD8}"/>
              </a:ext>
            </a:extLst>
          </p:cNvPr>
          <p:cNvSpPr txBox="1">
            <a:spLocks noGrp="1"/>
          </p:cNvSpPr>
          <p:nvPr>
            <p:ph type="title"/>
          </p:nvPr>
        </p:nvSpPr>
        <p:spPr>
          <a:xfrm>
            <a:off x="2323845" y="22986"/>
            <a:ext cx="9054846" cy="810555"/>
          </a:xfrm>
          <a:prstGeom prst="rect">
            <a:avLst/>
          </a:prstGeom>
        </p:spPr>
        <p:txBody>
          <a:bodyPr vert="horz" wrap="square" lIns="0" tIns="254076" rIns="0" bIns="0" rtlCol="0">
            <a:spAutoFit/>
          </a:bodyPr>
          <a:lstStyle/>
          <a:p>
            <a:pPr marL="2621915">
              <a:lnSpc>
                <a:spcPct val="100000"/>
              </a:lnSpc>
              <a:spcBef>
                <a:spcPts val="100"/>
              </a:spcBef>
            </a:pPr>
            <a:r>
              <a:rPr lang="en-US" spc="-10" dirty="0"/>
              <a:t>POETE(E) Cycle</a:t>
            </a:r>
            <a:endParaRPr spc="-10" dirty="0"/>
          </a:p>
        </p:txBody>
      </p:sp>
      <p:pic>
        <p:nvPicPr>
          <p:cNvPr id="5" name="Picture 4" descr="Graphic of the Plan, Organize, Equip, Train, Exercise, Improve cycle.">
            <a:extLst>
              <a:ext uri="{FF2B5EF4-FFF2-40B4-BE49-F238E27FC236}">
                <a16:creationId xmlns:a16="http://schemas.microsoft.com/office/drawing/2014/main" id="{CAB18F9A-4BF7-E15B-3789-C4F3BA9B222E}"/>
              </a:ext>
            </a:extLst>
          </p:cNvPr>
          <p:cNvPicPr>
            <a:picLocks noChangeAspect="1"/>
          </p:cNvPicPr>
          <p:nvPr/>
        </p:nvPicPr>
        <p:blipFill>
          <a:blip r:embed="rId3"/>
          <a:stretch>
            <a:fillRect/>
          </a:stretch>
        </p:blipFill>
        <p:spPr>
          <a:xfrm>
            <a:off x="1733868" y="1771048"/>
            <a:ext cx="8763000" cy="4455306"/>
          </a:xfrm>
          <a:prstGeom prst="rect">
            <a:avLst/>
          </a:prstGeom>
        </p:spPr>
      </p:pic>
    </p:spTree>
    <p:extLst>
      <p:ext uri="{BB962C8B-B14F-4D97-AF65-F5344CB8AC3E}">
        <p14:creationId xmlns:p14="http://schemas.microsoft.com/office/powerpoint/2010/main" val="1388257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87727-E625-EA20-52CA-3E5FE1204028}"/>
              </a:ext>
            </a:extLst>
          </p:cNvPr>
          <p:cNvSpPr>
            <a:spLocks noGrp="1"/>
          </p:cNvSpPr>
          <p:nvPr>
            <p:ph type="title"/>
          </p:nvPr>
        </p:nvSpPr>
        <p:spPr>
          <a:xfrm>
            <a:off x="2362200" y="304800"/>
            <a:ext cx="9054846" cy="553998"/>
          </a:xfrm>
        </p:spPr>
        <p:txBody>
          <a:bodyPr/>
          <a:lstStyle/>
          <a:p>
            <a:pPr algn="r"/>
            <a:r>
              <a:rPr lang="en-US" dirty="0"/>
              <a:t>Checkbox Versus Value</a:t>
            </a:r>
          </a:p>
        </p:txBody>
      </p:sp>
      <p:sp>
        <p:nvSpPr>
          <p:cNvPr id="3" name="Text Placeholder 2">
            <a:extLst>
              <a:ext uri="{FF2B5EF4-FFF2-40B4-BE49-F238E27FC236}">
                <a16:creationId xmlns:a16="http://schemas.microsoft.com/office/drawing/2014/main" id="{CF2390DC-F6A7-4A6E-6E33-1B39122B17DA}"/>
              </a:ext>
            </a:extLst>
          </p:cNvPr>
          <p:cNvSpPr>
            <a:spLocks noGrp="1"/>
          </p:cNvSpPr>
          <p:nvPr>
            <p:ph type="body" idx="1"/>
          </p:nvPr>
        </p:nvSpPr>
        <p:spPr>
          <a:xfrm>
            <a:off x="5562600" y="3863530"/>
            <a:ext cx="5509133" cy="430887"/>
          </a:xfrm>
        </p:spPr>
        <p:txBody>
          <a:bodyPr/>
          <a:lstStyle/>
          <a:p>
            <a:r>
              <a:rPr lang="en-US" sz="2800" b="1" dirty="0"/>
              <a:t>Intentional, Accurate, Meaningful</a:t>
            </a:r>
          </a:p>
        </p:txBody>
      </p:sp>
      <p:pic>
        <p:nvPicPr>
          <p:cNvPr id="10" name="Picture 9" descr="Picture of a checkbox with a check in it.">
            <a:extLst>
              <a:ext uri="{FF2B5EF4-FFF2-40B4-BE49-F238E27FC236}">
                <a16:creationId xmlns:a16="http://schemas.microsoft.com/office/drawing/2014/main" id="{34B50C94-286E-68B7-FBF3-C96C571B7447}"/>
              </a:ext>
            </a:extLst>
          </p:cNvPr>
          <p:cNvPicPr>
            <a:picLocks noChangeAspect="1"/>
          </p:cNvPicPr>
          <p:nvPr/>
        </p:nvPicPr>
        <p:blipFill>
          <a:blip r:embed="rId3"/>
          <a:srcRect l="52727" t="-5141" r="-2727" b="-5961"/>
          <a:stretch>
            <a:fillRect/>
          </a:stretch>
        </p:blipFill>
        <p:spPr>
          <a:xfrm>
            <a:off x="405076" y="1763724"/>
            <a:ext cx="4700324" cy="4630501"/>
          </a:xfrm>
          <a:prstGeom prst="rect">
            <a:avLst/>
          </a:prstGeom>
        </p:spPr>
      </p:pic>
      <p:sp>
        <p:nvSpPr>
          <p:cNvPr id="4" name="Text Placeholder 2">
            <a:extLst>
              <a:ext uri="{FF2B5EF4-FFF2-40B4-BE49-F238E27FC236}">
                <a16:creationId xmlns:a16="http://schemas.microsoft.com/office/drawing/2014/main" id="{100D1A8F-F5E0-D62C-CDF9-157B7BDF4E9F}"/>
              </a:ext>
            </a:extLst>
          </p:cNvPr>
          <p:cNvSpPr txBox="1">
            <a:spLocks/>
          </p:cNvSpPr>
          <p:nvPr/>
        </p:nvSpPr>
        <p:spPr>
          <a:xfrm>
            <a:off x="5562600" y="4648200"/>
            <a:ext cx="5509133" cy="430887"/>
          </a:xfrm>
          <a:prstGeom prst="rect">
            <a:avLst/>
          </a:prstGeom>
        </p:spPr>
        <p:txBody>
          <a:bodyPr wrap="square" lIns="0" tIns="0" rIns="0" bIns="0">
            <a:spAutoFit/>
          </a:bodyPr>
          <a:lstStyle>
            <a:lvl1pPr marL="0">
              <a:defRPr sz="25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b="1" dirty="0"/>
              <a:t>Time, Talent, Treasure</a:t>
            </a:r>
          </a:p>
        </p:txBody>
      </p:sp>
    </p:spTree>
    <p:extLst>
      <p:ext uri="{BB962C8B-B14F-4D97-AF65-F5344CB8AC3E}">
        <p14:creationId xmlns:p14="http://schemas.microsoft.com/office/powerpoint/2010/main" val="48034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477895"/>
            <a:ext cx="12192000" cy="3380485"/>
            <a:chOff x="0" y="3477895"/>
            <a:chExt cx="12192000" cy="3380485"/>
          </a:xfrm>
        </p:grpSpPr>
        <p:sp>
          <p:nvSpPr>
            <p:cNvPr id="3" name="object 3"/>
            <p:cNvSpPr/>
            <p:nvPr/>
          </p:nvSpPr>
          <p:spPr>
            <a:xfrm>
              <a:off x="0" y="3477895"/>
              <a:ext cx="12192000" cy="1295400"/>
            </a:xfrm>
            <a:custGeom>
              <a:avLst/>
              <a:gdLst/>
              <a:ahLst/>
              <a:cxnLst/>
              <a:rect l="l" t="t" r="r" b="b"/>
              <a:pathLst>
                <a:path w="12192000" h="1295400">
                  <a:moveTo>
                    <a:pt x="12192000" y="0"/>
                  </a:moveTo>
                  <a:lnTo>
                    <a:pt x="0" y="0"/>
                  </a:lnTo>
                  <a:lnTo>
                    <a:pt x="0" y="1295145"/>
                  </a:lnTo>
                  <a:lnTo>
                    <a:pt x="12192000" y="1295145"/>
                  </a:lnTo>
                  <a:lnTo>
                    <a:pt x="12192000" y="0"/>
                  </a:lnTo>
                  <a:close/>
                </a:path>
              </a:pathLst>
            </a:custGeom>
            <a:solidFill>
              <a:srgbClr val="003864"/>
            </a:solidFill>
          </p:spPr>
          <p:txBody>
            <a:bodyPr wrap="square" lIns="0" tIns="0" rIns="0" bIns="0" rtlCol="0"/>
            <a:lstStyle/>
            <a:p>
              <a:endParaRPr/>
            </a:p>
          </p:txBody>
        </p:sp>
        <p:sp>
          <p:nvSpPr>
            <p:cNvPr id="4" name="object 4"/>
            <p:cNvSpPr/>
            <p:nvPr/>
          </p:nvSpPr>
          <p:spPr>
            <a:xfrm>
              <a:off x="0" y="4773041"/>
              <a:ext cx="12192000" cy="2085339"/>
            </a:xfrm>
            <a:custGeom>
              <a:avLst/>
              <a:gdLst/>
              <a:ahLst/>
              <a:cxnLst/>
              <a:rect l="l" t="t" r="r" b="b"/>
              <a:pathLst>
                <a:path w="12192000" h="2085340">
                  <a:moveTo>
                    <a:pt x="12192000" y="0"/>
                  </a:moveTo>
                  <a:lnTo>
                    <a:pt x="0" y="0"/>
                  </a:lnTo>
                  <a:lnTo>
                    <a:pt x="0" y="2084958"/>
                  </a:lnTo>
                  <a:lnTo>
                    <a:pt x="12192000" y="2084958"/>
                  </a:lnTo>
                  <a:lnTo>
                    <a:pt x="12192000" y="0"/>
                  </a:lnTo>
                  <a:close/>
                </a:path>
              </a:pathLst>
            </a:custGeom>
            <a:solidFill>
              <a:srgbClr val="E8E8E8"/>
            </a:solidFill>
          </p:spPr>
          <p:txBody>
            <a:bodyPr wrap="square" lIns="0" tIns="0" rIns="0" bIns="0" rtlCol="0"/>
            <a:lstStyle/>
            <a:p>
              <a:endParaRPr/>
            </a:p>
          </p:txBody>
        </p:sp>
      </p:grpSp>
      <p:sp>
        <p:nvSpPr>
          <p:cNvPr id="6" name="object 6"/>
          <p:cNvSpPr txBox="1"/>
          <p:nvPr/>
        </p:nvSpPr>
        <p:spPr>
          <a:xfrm>
            <a:off x="4413884" y="3671696"/>
            <a:ext cx="3366770" cy="756920"/>
          </a:xfrm>
          <a:prstGeom prst="rect">
            <a:avLst/>
          </a:prstGeom>
        </p:spPr>
        <p:txBody>
          <a:bodyPr vert="horz" wrap="square" lIns="0" tIns="12700" rIns="0" bIns="0" rtlCol="0">
            <a:spAutoFit/>
          </a:bodyPr>
          <a:lstStyle/>
          <a:p>
            <a:pPr marL="12700">
              <a:lnSpc>
                <a:spcPct val="100000"/>
              </a:lnSpc>
              <a:spcBef>
                <a:spcPts val="100"/>
              </a:spcBef>
            </a:pPr>
            <a:r>
              <a:rPr sz="4800" spc="-10" dirty="0">
                <a:solidFill>
                  <a:srgbClr val="FFFFFF"/>
                </a:solidFill>
                <a:latin typeface="Calibri"/>
                <a:cs typeface="Calibri"/>
              </a:rPr>
              <a:t>Development</a:t>
            </a:r>
            <a:endParaRPr sz="4800">
              <a:latin typeface="Calibri"/>
              <a:cs typeface="Calibri"/>
            </a:endParaRPr>
          </a:p>
        </p:txBody>
      </p:sp>
      <p:sp>
        <p:nvSpPr>
          <p:cNvPr id="7" name="object 7"/>
          <p:cNvSpPr txBox="1"/>
          <p:nvPr/>
        </p:nvSpPr>
        <p:spPr>
          <a:xfrm>
            <a:off x="1245514" y="5043296"/>
            <a:ext cx="9700895" cy="635000"/>
          </a:xfrm>
          <a:prstGeom prst="rect">
            <a:avLst/>
          </a:prstGeom>
        </p:spPr>
        <p:txBody>
          <a:bodyPr vert="horz" wrap="square" lIns="0" tIns="12065" rIns="0" bIns="0" rtlCol="0">
            <a:spAutoFit/>
          </a:bodyPr>
          <a:lstStyle/>
          <a:p>
            <a:pPr marL="12700">
              <a:lnSpc>
                <a:spcPct val="100000"/>
              </a:lnSpc>
              <a:spcBef>
                <a:spcPts val="95"/>
              </a:spcBef>
            </a:pPr>
            <a:r>
              <a:rPr sz="4000" dirty="0">
                <a:latin typeface="Calibri"/>
                <a:cs typeface="Calibri"/>
              </a:rPr>
              <a:t>The</a:t>
            </a:r>
            <a:r>
              <a:rPr sz="4000" spc="-120" dirty="0">
                <a:latin typeface="Calibri"/>
                <a:cs typeface="Calibri"/>
              </a:rPr>
              <a:t> </a:t>
            </a:r>
            <a:r>
              <a:rPr sz="4000" spc="-20" dirty="0">
                <a:latin typeface="Calibri"/>
                <a:cs typeface="Calibri"/>
              </a:rPr>
              <a:t>Integrated</a:t>
            </a:r>
            <a:r>
              <a:rPr sz="4000" spc="-125" dirty="0">
                <a:latin typeface="Calibri"/>
                <a:cs typeface="Calibri"/>
              </a:rPr>
              <a:t> </a:t>
            </a:r>
            <a:r>
              <a:rPr sz="4000" spc="-10" dirty="0">
                <a:latin typeface="Calibri"/>
                <a:cs typeface="Calibri"/>
              </a:rPr>
              <a:t>Preparedness</a:t>
            </a:r>
            <a:r>
              <a:rPr sz="4000" spc="-120" dirty="0">
                <a:latin typeface="Calibri"/>
                <a:cs typeface="Calibri"/>
              </a:rPr>
              <a:t> </a:t>
            </a:r>
            <a:r>
              <a:rPr sz="4000" spc="-30" dirty="0">
                <a:latin typeface="Calibri"/>
                <a:cs typeface="Calibri"/>
              </a:rPr>
              <a:t>Workshop</a:t>
            </a:r>
            <a:r>
              <a:rPr sz="4000" spc="-105" dirty="0">
                <a:latin typeface="Calibri"/>
                <a:cs typeface="Calibri"/>
              </a:rPr>
              <a:t> </a:t>
            </a:r>
            <a:r>
              <a:rPr sz="4000" spc="-10" dirty="0">
                <a:latin typeface="Calibri"/>
                <a:cs typeface="Calibri"/>
              </a:rPr>
              <a:t>(IPPW)</a:t>
            </a:r>
            <a:endParaRPr sz="4000">
              <a:latin typeface="Calibri"/>
              <a:cs typeface="Calibri"/>
            </a:endParaRPr>
          </a:p>
        </p:txBody>
      </p:sp>
      <p:pic>
        <p:nvPicPr>
          <p:cNvPr id="8" name="object 8"/>
          <p:cNvPicPr/>
          <p:nvPr/>
        </p:nvPicPr>
        <p:blipFill>
          <a:blip r:embed="rId3" cstate="print"/>
          <a:stretch>
            <a:fillRect/>
          </a:stretch>
        </p:blipFill>
        <p:spPr>
          <a:xfrm>
            <a:off x="20" y="0"/>
            <a:ext cx="12191999" cy="338074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292A1-1B05-6AAB-8E2A-D15E65F47BA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97447B8-4E82-FDDA-9CF2-2D3E3667E4DB}"/>
              </a:ext>
            </a:extLst>
          </p:cNvPr>
          <p:cNvSpPr txBox="1">
            <a:spLocks noGrp="1"/>
          </p:cNvSpPr>
          <p:nvPr>
            <p:ph type="title"/>
          </p:nvPr>
        </p:nvSpPr>
        <p:spPr>
          <a:xfrm>
            <a:off x="2323845" y="22986"/>
            <a:ext cx="9054846" cy="810555"/>
          </a:xfrm>
          <a:prstGeom prst="rect">
            <a:avLst/>
          </a:prstGeom>
        </p:spPr>
        <p:txBody>
          <a:bodyPr vert="horz" wrap="square" lIns="0" tIns="254076" rIns="0" bIns="0" rtlCol="0">
            <a:spAutoFit/>
          </a:bodyPr>
          <a:lstStyle/>
          <a:p>
            <a:pPr marL="2621915">
              <a:lnSpc>
                <a:spcPct val="100000"/>
              </a:lnSpc>
              <a:spcBef>
                <a:spcPts val="100"/>
              </a:spcBef>
            </a:pPr>
            <a:r>
              <a:rPr lang="en-US" spc="-10" dirty="0"/>
              <a:t>POETE Cycle Applied to IPPW</a:t>
            </a:r>
            <a:endParaRPr spc="-10" dirty="0"/>
          </a:p>
        </p:txBody>
      </p:sp>
      <p:pic>
        <p:nvPicPr>
          <p:cNvPr id="5" name="Picture 4">
            <a:extLst>
              <a:ext uri="{FF2B5EF4-FFF2-40B4-BE49-F238E27FC236}">
                <a16:creationId xmlns:a16="http://schemas.microsoft.com/office/drawing/2014/main" id="{8A7015B5-1AC3-7678-A75C-872FC8637754}"/>
              </a:ext>
            </a:extLst>
          </p:cNvPr>
          <p:cNvPicPr>
            <a:picLocks noChangeAspect="1"/>
          </p:cNvPicPr>
          <p:nvPr/>
        </p:nvPicPr>
        <p:blipFill>
          <a:blip r:embed="rId3"/>
          <a:stretch>
            <a:fillRect/>
          </a:stretch>
        </p:blipFill>
        <p:spPr>
          <a:xfrm>
            <a:off x="7620000" y="4419600"/>
            <a:ext cx="4303024" cy="2187754"/>
          </a:xfrm>
          <a:prstGeom prst="rect">
            <a:avLst/>
          </a:prstGeom>
        </p:spPr>
      </p:pic>
      <p:sp>
        <p:nvSpPr>
          <p:cNvPr id="3" name="TextBox 2" descr="Graphic of the Plan, Organize, Equip, Train, Exercise, Improve cycle.">
            <a:extLst>
              <a:ext uri="{FF2B5EF4-FFF2-40B4-BE49-F238E27FC236}">
                <a16:creationId xmlns:a16="http://schemas.microsoft.com/office/drawing/2014/main" id="{EE0684CE-1D23-E989-410D-8FD7B4EAE782}"/>
              </a:ext>
            </a:extLst>
          </p:cNvPr>
          <p:cNvSpPr txBox="1"/>
          <p:nvPr/>
        </p:nvSpPr>
        <p:spPr>
          <a:xfrm>
            <a:off x="533400" y="1447800"/>
            <a:ext cx="11582400" cy="5109091"/>
          </a:xfrm>
          <a:prstGeom prst="rect">
            <a:avLst/>
          </a:prstGeom>
          <a:noFill/>
        </p:spPr>
        <p:txBody>
          <a:bodyPr wrap="square" rtlCol="0">
            <a:spAutoFit/>
          </a:bodyPr>
          <a:lstStyle/>
          <a:p>
            <a:r>
              <a:rPr lang="en-US" sz="2800" b="1" dirty="0"/>
              <a:t>PLAN</a:t>
            </a:r>
          </a:p>
          <a:p>
            <a:pPr marL="285750" indent="-285750">
              <a:buFont typeface="Arial" panose="020B0604020202020204" pitchFamily="34" charset="0"/>
              <a:buChar char="•"/>
            </a:pPr>
            <a:r>
              <a:rPr lang="en-US" sz="2800" dirty="0"/>
              <a:t>Understand the material (AARs, IPs, HVAs, Prior plan, grant requirements….)</a:t>
            </a:r>
          </a:p>
          <a:p>
            <a:pPr marL="285750" indent="-285750">
              <a:buFont typeface="Arial" panose="020B0604020202020204" pitchFamily="34" charset="0"/>
              <a:buChar char="•"/>
            </a:pPr>
            <a:r>
              <a:rPr lang="en-US" sz="2800" dirty="0"/>
              <a:t>Determine: Who what, where why, when how, how much</a:t>
            </a:r>
          </a:p>
          <a:p>
            <a:pPr marL="285750" indent="-285750">
              <a:buFont typeface="Arial" panose="020B0604020202020204" pitchFamily="34" charset="0"/>
              <a:buChar char="•"/>
            </a:pPr>
            <a:r>
              <a:rPr lang="en-US" sz="2800" dirty="0"/>
              <a:t>Make sure not to conflict with other events</a:t>
            </a:r>
          </a:p>
          <a:p>
            <a:pPr marL="285750" indent="-285750">
              <a:buFont typeface="Arial" panose="020B0604020202020204" pitchFamily="34" charset="0"/>
              <a:buChar char="•"/>
            </a:pPr>
            <a:r>
              <a:rPr lang="en-US" sz="2800" dirty="0"/>
              <a:t>Food</a:t>
            </a:r>
          </a:p>
          <a:p>
            <a:pPr marL="285750" indent="-285750">
              <a:buFont typeface="Arial" panose="020B0604020202020204" pitchFamily="34" charset="0"/>
              <a:buChar char="•"/>
            </a:pPr>
            <a:endParaRPr lang="en-US" sz="2800" dirty="0"/>
          </a:p>
          <a:p>
            <a:r>
              <a:rPr lang="en-US" sz="2800" b="1" dirty="0"/>
              <a:t>ORGANIZE</a:t>
            </a:r>
          </a:p>
          <a:p>
            <a:pPr marL="285750" indent="-285750">
              <a:buFont typeface="Arial" panose="020B0604020202020204" pitchFamily="34" charset="0"/>
              <a:buChar char="•"/>
            </a:pPr>
            <a:r>
              <a:rPr lang="en-US" sz="2800" dirty="0"/>
              <a:t>Operationalize the plan</a:t>
            </a:r>
          </a:p>
          <a:p>
            <a:pPr marL="285750" indent="-285750">
              <a:buFont typeface="Arial" panose="020B0604020202020204" pitchFamily="34" charset="0"/>
              <a:buChar char="•"/>
            </a:pPr>
            <a:r>
              <a:rPr lang="en-US" sz="2800" dirty="0"/>
              <a:t>Develop materials</a:t>
            </a:r>
          </a:p>
          <a:p>
            <a:pPr marL="285750" indent="-285750">
              <a:buFont typeface="Arial" panose="020B0604020202020204" pitchFamily="34" charset="0"/>
              <a:buChar char="•"/>
            </a:pPr>
            <a:r>
              <a:rPr lang="en-US" sz="2800" dirty="0"/>
              <a:t>Establish deadlines</a:t>
            </a:r>
          </a:p>
          <a:p>
            <a:endParaRPr lang="en-US" dirty="0"/>
          </a:p>
        </p:txBody>
      </p:sp>
    </p:spTree>
    <p:extLst>
      <p:ext uri="{BB962C8B-B14F-4D97-AF65-F5344CB8AC3E}">
        <p14:creationId xmlns:p14="http://schemas.microsoft.com/office/powerpoint/2010/main" val="1625673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696C5-8838-946A-2FF6-96F8EA16B78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5C2AC06-2BA9-BF3A-9D5B-3764BD1084AC}"/>
              </a:ext>
            </a:extLst>
          </p:cNvPr>
          <p:cNvSpPr txBox="1">
            <a:spLocks noGrp="1"/>
          </p:cNvSpPr>
          <p:nvPr>
            <p:ph type="title"/>
          </p:nvPr>
        </p:nvSpPr>
        <p:spPr>
          <a:xfrm>
            <a:off x="2323845" y="22986"/>
            <a:ext cx="9054846" cy="810555"/>
          </a:xfrm>
          <a:prstGeom prst="rect">
            <a:avLst/>
          </a:prstGeom>
        </p:spPr>
        <p:txBody>
          <a:bodyPr vert="horz" wrap="square" lIns="0" tIns="254076" rIns="0" bIns="0" rtlCol="0">
            <a:spAutoFit/>
          </a:bodyPr>
          <a:lstStyle/>
          <a:p>
            <a:pPr marL="2621915">
              <a:lnSpc>
                <a:spcPct val="100000"/>
              </a:lnSpc>
              <a:spcBef>
                <a:spcPts val="100"/>
              </a:spcBef>
            </a:pPr>
            <a:r>
              <a:rPr lang="en-US" spc="-10" dirty="0"/>
              <a:t>POETE Cycle Applied to IPPW</a:t>
            </a:r>
            <a:endParaRPr spc="-10" dirty="0"/>
          </a:p>
        </p:txBody>
      </p:sp>
      <p:pic>
        <p:nvPicPr>
          <p:cNvPr id="5" name="Picture 4" descr="Graphic of the Plan, Organize, Equip, Train, Exercise, Improve cycle.">
            <a:extLst>
              <a:ext uri="{FF2B5EF4-FFF2-40B4-BE49-F238E27FC236}">
                <a16:creationId xmlns:a16="http://schemas.microsoft.com/office/drawing/2014/main" id="{39A1B5B3-D4B4-6244-F913-10B6CBBF5046}"/>
              </a:ext>
            </a:extLst>
          </p:cNvPr>
          <p:cNvPicPr>
            <a:picLocks noChangeAspect="1"/>
          </p:cNvPicPr>
          <p:nvPr/>
        </p:nvPicPr>
        <p:blipFill>
          <a:blip r:embed="rId3"/>
          <a:stretch>
            <a:fillRect/>
          </a:stretch>
        </p:blipFill>
        <p:spPr>
          <a:xfrm>
            <a:off x="7620000" y="4419600"/>
            <a:ext cx="4303024" cy="2187754"/>
          </a:xfrm>
          <a:prstGeom prst="rect">
            <a:avLst/>
          </a:prstGeom>
        </p:spPr>
      </p:pic>
      <p:sp>
        <p:nvSpPr>
          <p:cNvPr id="3" name="TextBox 2">
            <a:extLst>
              <a:ext uri="{FF2B5EF4-FFF2-40B4-BE49-F238E27FC236}">
                <a16:creationId xmlns:a16="http://schemas.microsoft.com/office/drawing/2014/main" id="{874098EC-79BD-6425-98B6-A41518F9DD80}"/>
              </a:ext>
            </a:extLst>
          </p:cNvPr>
          <p:cNvSpPr txBox="1"/>
          <p:nvPr/>
        </p:nvSpPr>
        <p:spPr>
          <a:xfrm>
            <a:off x="533400" y="1447800"/>
            <a:ext cx="11658600" cy="3970318"/>
          </a:xfrm>
          <a:prstGeom prst="rect">
            <a:avLst/>
          </a:prstGeom>
          <a:noFill/>
        </p:spPr>
        <p:txBody>
          <a:bodyPr wrap="square" rtlCol="0">
            <a:spAutoFit/>
          </a:bodyPr>
          <a:lstStyle/>
          <a:p>
            <a:r>
              <a:rPr lang="en-US" sz="2800" b="1" dirty="0"/>
              <a:t>EQUIP</a:t>
            </a:r>
          </a:p>
          <a:p>
            <a:pPr marL="285750" indent="-285750">
              <a:buFont typeface="Arial" panose="020B0604020202020204" pitchFamily="34" charset="0"/>
              <a:buChar char="•"/>
            </a:pPr>
            <a:r>
              <a:rPr lang="en-US" sz="2800" dirty="0"/>
              <a:t>Send invites</a:t>
            </a:r>
          </a:p>
          <a:p>
            <a:pPr marL="285750" indent="-285750">
              <a:buFont typeface="Arial" panose="020B0604020202020204" pitchFamily="34" charset="0"/>
              <a:buChar char="•"/>
            </a:pPr>
            <a:r>
              <a:rPr lang="en-US" sz="2800" dirty="0"/>
              <a:t>Finalize templates and references</a:t>
            </a:r>
          </a:p>
          <a:p>
            <a:pPr marL="285750" indent="-285750">
              <a:buFont typeface="Arial" panose="020B0604020202020204" pitchFamily="34" charset="0"/>
              <a:buChar char="•"/>
            </a:pPr>
            <a:endParaRPr lang="en-US" sz="2800" dirty="0"/>
          </a:p>
          <a:p>
            <a:r>
              <a:rPr lang="en-US" sz="2800" b="1" dirty="0"/>
              <a:t>TRAIN</a:t>
            </a:r>
          </a:p>
          <a:p>
            <a:pPr marL="285750" indent="-285750">
              <a:buFont typeface="Arial" panose="020B0604020202020204" pitchFamily="34" charset="0"/>
              <a:buChar char="•"/>
            </a:pPr>
            <a:r>
              <a:rPr lang="en-US" sz="2800" dirty="0"/>
              <a:t>Have a kickoff meeting</a:t>
            </a:r>
          </a:p>
          <a:p>
            <a:pPr marL="285750" indent="-285750">
              <a:buFont typeface="Arial" panose="020B0604020202020204" pitchFamily="34" charset="0"/>
              <a:buChar char="•"/>
            </a:pPr>
            <a:r>
              <a:rPr lang="en-US" sz="2800" dirty="0"/>
              <a:t>Cover expectations</a:t>
            </a:r>
          </a:p>
          <a:p>
            <a:pPr marL="285750" indent="-285750">
              <a:buFont typeface="Arial" panose="020B0604020202020204" pitchFamily="34" charset="0"/>
              <a:buChar char="•"/>
            </a:pPr>
            <a:r>
              <a:rPr lang="en-US" sz="2800" dirty="0"/>
              <a:t>Cover deadlines</a:t>
            </a:r>
          </a:p>
          <a:p>
            <a:pPr marL="285750" indent="-285750">
              <a:buFont typeface="Arial" panose="020B0604020202020204" pitchFamily="34" charset="0"/>
              <a:buChar char="•"/>
            </a:pPr>
            <a:r>
              <a:rPr lang="en-US" sz="2800" dirty="0"/>
              <a:t>Provide templates/examples</a:t>
            </a:r>
          </a:p>
        </p:txBody>
      </p:sp>
    </p:spTree>
    <p:extLst>
      <p:ext uri="{BB962C8B-B14F-4D97-AF65-F5344CB8AC3E}">
        <p14:creationId xmlns:p14="http://schemas.microsoft.com/office/powerpoint/2010/main" val="1585683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A6ED7-7309-CDF2-D28D-ECA5A08A6BF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EDB3A8A-BFD0-C9FA-8D33-04A229CD0DBA}"/>
              </a:ext>
            </a:extLst>
          </p:cNvPr>
          <p:cNvSpPr txBox="1">
            <a:spLocks noGrp="1"/>
          </p:cNvSpPr>
          <p:nvPr>
            <p:ph type="title"/>
          </p:nvPr>
        </p:nvSpPr>
        <p:spPr>
          <a:xfrm>
            <a:off x="2323845" y="22986"/>
            <a:ext cx="9054846" cy="810555"/>
          </a:xfrm>
          <a:prstGeom prst="rect">
            <a:avLst/>
          </a:prstGeom>
        </p:spPr>
        <p:txBody>
          <a:bodyPr vert="horz" wrap="square" lIns="0" tIns="254076" rIns="0" bIns="0" rtlCol="0">
            <a:spAutoFit/>
          </a:bodyPr>
          <a:lstStyle/>
          <a:p>
            <a:pPr marL="2621915">
              <a:lnSpc>
                <a:spcPct val="100000"/>
              </a:lnSpc>
              <a:spcBef>
                <a:spcPts val="100"/>
              </a:spcBef>
            </a:pPr>
            <a:r>
              <a:rPr lang="en-US" spc="-10" dirty="0"/>
              <a:t>POETE Cycle Applied to IPPW</a:t>
            </a:r>
            <a:endParaRPr spc="-10" dirty="0"/>
          </a:p>
        </p:txBody>
      </p:sp>
      <p:pic>
        <p:nvPicPr>
          <p:cNvPr id="5" name="Picture 4" descr="Graphic of the Plan, Organize, Equip, Train, Exercise, Improve cycle.">
            <a:extLst>
              <a:ext uri="{FF2B5EF4-FFF2-40B4-BE49-F238E27FC236}">
                <a16:creationId xmlns:a16="http://schemas.microsoft.com/office/drawing/2014/main" id="{64F38D1A-CC70-00CC-3323-A4BC98358808}"/>
              </a:ext>
            </a:extLst>
          </p:cNvPr>
          <p:cNvPicPr>
            <a:picLocks noChangeAspect="1"/>
          </p:cNvPicPr>
          <p:nvPr/>
        </p:nvPicPr>
        <p:blipFill>
          <a:blip r:embed="rId3"/>
          <a:stretch>
            <a:fillRect/>
          </a:stretch>
        </p:blipFill>
        <p:spPr>
          <a:xfrm>
            <a:off x="7620000" y="4419600"/>
            <a:ext cx="4303024" cy="2187754"/>
          </a:xfrm>
          <a:prstGeom prst="rect">
            <a:avLst/>
          </a:prstGeom>
        </p:spPr>
      </p:pic>
      <p:sp>
        <p:nvSpPr>
          <p:cNvPr id="3" name="TextBox 2">
            <a:extLst>
              <a:ext uri="{FF2B5EF4-FFF2-40B4-BE49-F238E27FC236}">
                <a16:creationId xmlns:a16="http://schemas.microsoft.com/office/drawing/2014/main" id="{B53D5E89-5E35-6774-E618-CF8D779A63ED}"/>
              </a:ext>
            </a:extLst>
          </p:cNvPr>
          <p:cNvSpPr txBox="1"/>
          <p:nvPr/>
        </p:nvSpPr>
        <p:spPr>
          <a:xfrm>
            <a:off x="533400" y="1447800"/>
            <a:ext cx="11658600" cy="3539430"/>
          </a:xfrm>
          <a:prstGeom prst="rect">
            <a:avLst/>
          </a:prstGeom>
          <a:noFill/>
        </p:spPr>
        <p:txBody>
          <a:bodyPr wrap="square" rtlCol="0">
            <a:spAutoFit/>
          </a:bodyPr>
          <a:lstStyle/>
          <a:p>
            <a:r>
              <a:rPr lang="en-US" sz="2800" b="1" dirty="0"/>
              <a:t>EXERCISE (Conduct)</a:t>
            </a:r>
          </a:p>
          <a:p>
            <a:pPr marL="285750" indent="-285750">
              <a:buFont typeface="Arial" panose="020B0604020202020204" pitchFamily="34" charset="0"/>
              <a:buChar char="•"/>
            </a:pPr>
            <a:r>
              <a:rPr lang="en-US" sz="2800" dirty="0"/>
              <a:t>Pre-event set up</a:t>
            </a:r>
          </a:p>
          <a:p>
            <a:pPr marL="285750" indent="-285750">
              <a:buFont typeface="Arial" panose="020B0604020202020204" pitchFamily="34" charset="0"/>
              <a:buChar char="•"/>
            </a:pPr>
            <a:r>
              <a:rPr lang="en-US" sz="2800" dirty="0"/>
              <a:t>Provide structure and guidance</a:t>
            </a:r>
          </a:p>
          <a:p>
            <a:pPr marL="285750" indent="-285750">
              <a:buFont typeface="Arial" panose="020B0604020202020204" pitchFamily="34" charset="0"/>
              <a:buChar char="•"/>
            </a:pPr>
            <a:r>
              <a:rPr lang="en-US" sz="2800" dirty="0"/>
              <a:t>Group participants and then adjust groups</a:t>
            </a:r>
          </a:p>
          <a:p>
            <a:pPr marL="285750" indent="-285750">
              <a:buFont typeface="Arial" panose="020B0604020202020204" pitchFamily="34" charset="0"/>
              <a:buChar char="•"/>
            </a:pPr>
            <a:endParaRPr lang="en-US" sz="2800" dirty="0"/>
          </a:p>
          <a:p>
            <a:r>
              <a:rPr lang="en-US" sz="2800" b="1" dirty="0"/>
              <a:t>Evaluate/Improve</a:t>
            </a:r>
          </a:p>
          <a:p>
            <a:pPr marL="285750" indent="-285750">
              <a:buFont typeface="Arial" panose="020B0604020202020204" pitchFamily="34" charset="0"/>
              <a:buChar char="•"/>
            </a:pPr>
            <a:r>
              <a:rPr lang="en-US" sz="2800" dirty="0"/>
              <a:t>Take notes</a:t>
            </a:r>
          </a:p>
          <a:p>
            <a:pPr marL="285750" indent="-285750">
              <a:buFont typeface="Arial" panose="020B0604020202020204" pitchFamily="34" charset="0"/>
              <a:buChar char="•"/>
            </a:pPr>
            <a:r>
              <a:rPr lang="en-US" sz="2800" dirty="0"/>
              <a:t>Assign evaluators</a:t>
            </a:r>
          </a:p>
        </p:txBody>
      </p:sp>
    </p:spTree>
    <p:extLst>
      <p:ext uri="{BB962C8B-B14F-4D97-AF65-F5344CB8AC3E}">
        <p14:creationId xmlns:p14="http://schemas.microsoft.com/office/powerpoint/2010/main" val="3857660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4076" rIns="0" bIns="0" rtlCol="0">
            <a:spAutoFit/>
          </a:bodyPr>
          <a:lstStyle/>
          <a:p>
            <a:pPr marL="4726940">
              <a:lnSpc>
                <a:spcPct val="100000"/>
              </a:lnSpc>
              <a:spcBef>
                <a:spcPts val="100"/>
              </a:spcBef>
            </a:pPr>
            <a:r>
              <a:rPr dirty="0"/>
              <a:t>Common</a:t>
            </a:r>
            <a:r>
              <a:rPr spc="-60" dirty="0"/>
              <a:t> </a:t>
            </a:r>
            <a:r>
              <a:rPr dirty="0"/>
              <a:t>IPPW</a:t>
            </a:r>
            <a:r>
              <a:rPr spc="-50" dirty="0"/>
              <a:t> </a:t>
            </a:r>
            <a:r>
              <a:rPr spc="-10" dirty="0"/>
              <a:t>Agenda</a:t>
            </a:r>
          </a:p>
        </p:txBody>
      </p:sp>
      <p:sp>
        <p:nvSpPr>
          <p:cNvPr id="3" name="object 3"/>
          <p:cNvSpPr txBox="1"/>
          <p:nvPr/>
        </p:nvSpPr>
        <p:spPr>
          <a:xfrm>
            <a:off x="916939" y="1585340"/>
            <a:ext cx="106045"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003864"/>
                </a:solidFill>
                <a:latin typeface="Arial"/>
                <a:cs typeface="Arial"/>
              </a:rPr>
              <a:t>•</a:t>
            </a:r>
            <a:endParaRPr sz="1800">
              <a:latin typeface="Arial"/>
              <a:cs typeface="Arial"/>
            </a:endParaRPr>
          </a:p>
        </p:txBody>
      </p:sp>
      <p:sp>
        <p:nvSpPr>
          <p:cNvPr id="4" name="object 4"/>
          <p:cNvSpPr txBox="1"/>
          <p:nvPr/>
        </p:nvSpPr>
        <p:spPr>
          <a:xfrm>
            <a:off x="1158239" y="1606803"/>
            <a:ext cx="600710" cy="280670"/>
          </a:xfrm>
          <a:prstGeom prst="rect">
            <a:avLst/>
          </a:prstGeom>
          <a:solidFill>
            <a:srgbClr val="FFFF00"/>
          </a:solidFill>
        </p:spPr>
        <p:txBody>
          <a:bodyPr vert="horz" wrap="square" lIns="0" tIns="0" rIns="0" bIns="0" rtlCol="0">
            <a:spAutoFit/>
          </a:bodyPr>
          <a:lstStyle/>
          <a:p>
            <a:pPr>
              <a:lnSpc>
                <a:spcPts val="2090"/>
              </a:lnSpc>
            </a:pPr>
            <a:r>
              <a:rPr sz="1800" spc="-10" dirty="0">
                <a:latin typeface="Calibri"/>
                <a:cs typeface="Calibri"/>
              </a:rPr>
              <a:t>[Time]</a:t>
            </a:r>
            <a:endParaRPr sz="1800">
              <a:latin typeface="Calibri"/>
              <a:cs typeface="Calibri"/>
            </a:endParaRPr>
          </a:p>
        </p:txBody>
      </p:sp>
      <p:sp>
        <p:nvSpPr>
          <p:cNvPr id="5" name="object 5"/>
          <p:cNvSpPr txBox="1"/>
          <p:nvPr/>
        </p:nvSpPr>
        <p:spPr>
          <a:xfrm>
            <a:off x="1798066" y="1585340"/>
            <a:ext cx="323342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Integrated</a:t>
            </a:r>
            <a:r>
              <a:rPr sz="1800" spc="-50" dirty="0">
                <a:latin typeface="Calibri"/>
                <a:cs typeface="Calibri"/>
              </a:rPr>
              <a:t> </a:t>
            </a:r>
            <a:r>
              <a:rPr sz="1800" spc="-10" dirty="0">
                <a:latin typeface="Calibri"/>
                <a:cs typeface="Calibri"/>
              </a:rPr>
              <a:t>Preparedness</a:t>
            </a:r>
            <a:r>
              <a:rPr sz="1800" spc="-45" dirty="0">
                <a:latin typeface="Calibri"/>
                <a:cs typeface="Calibri"/>
              </a:rPr>
              <a:t> </a:t>
            </a:r>
            <a:r>
              <a:rPr sz="1800" spc="-10" dirty="0">
                <a:latin typeface="Calibri"/>
                <a:cs typeface="Calibri"/>
              </a:rPr>
              <a:t>Overview</a:t>
            </a:r>
            <a:endParaRPr sz="1800" dirty="0">
              <a:latin typeface="Calibri"/>
              <a:cs typeface="Calibri"/>
            </a:endParaRPr>
          </a:p>
        </p:txBody>
      </p:sp>
      <p:sp>
        <p:nvSpPr>
          <p:cNvPr id="6" name="object 6"/>
          <p:cNvSpPr txBox="1"/>
          <p:nvPr/>
        </p:nvSpPr>
        <p:spPr>
          <a:xfrm>
            <a:off x="916939" y="2074545"/>
            <a:ext cx="106045"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003864"/>
                </a:solidFill>
                <a:latin typeface="Arial"/>
                <a:cs typeface="Arial"/>
              </a:rPr>
              <a:t>•</a:t>
            </a:r>
            <a:endParaRPr sz="1800">
              <a:latin typeface="Arial"/>
              <a:cs typeface="Arial"/>
            </a:endParaRPr>
          </a:p>
        </p:txBody>
      </p:sp>
      <p:sp>
        <p:nvSpPr>
          <p:cNvPr id="7" name="object 7"/>
          <p:cNvSpPr txBox="1"/>
          <p:nvPr/>
        </p:nvSpPr>
        <p:spPr>
          <a:xfrm>
            <a:off x="1158239" y="2096007"/>
            <a:ext cx="600710" cy="280670"/>
          </a:xfrm>
          <a:prstGeom prst="rect">
            <a:avLst/>
          </a:prstGeom>
          <a:solidFill>
            <a:srgbClr val="FFFF00"/>
          </a:solidFill>
        </p:spPr>
        <p:txBody>
          <a:bodyPr vert="horz" wrap="square" lIns="0" tIns="0" rIns="0" bIns="0" rtlCol="0">
            <a:spAutoFit/>
          </a:bodyPr>
          <a:lstStyle/>
          <a:p>
            <a:pPr>
              <a:lnSpc>
                <a:spcPts val="2090"/>
              </a:lnSpc>
            </a:pPr>
            <a:r>
              <a:rPr sz="1800" spc="-10" dirty="0">
                <a:latin typeface="Calibri"/>
                <a:cs typeface="Calibri"/>
              </a:rPr>
              <a:t>[Time]</a:t>
            </a:r>
            <a:endParaRPr sz="1800">
              <a:latin typeface="Calibri"/>
              <a:cs typeface="Calibri"/>
            </a:endParaRPr>
          </a:p>
        </p:txBody>
      </p:sp>
      <p:sp>
        <p:nvSpPr>
          <p:cNvPr id="8" name="object 8"/>
          <p:cNvSpPr txBox="1"/>
          <p:nvPr/>
        </p:nvSpPr>
        <p:spPr>
          <a:xfrm>
            <a:off x="1798066" y="2074545"/>
            <a:ext cx="376237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Review</a:t>
            </a:r>
            <a:r>
              <a:rPr sz="1800" spc="-25"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Prior</a:t>
            </a:r>
            <a:r>
              <a:rPr sz="1800" spc="-20" dirty="0">
                <a:latin typeface="Calibri"/>
                <a:cs typeface="Calibri"/>
              </a:rPr>
              <a:t> Integrated</a:t>
            </a:r>
            <a:r>
              <a:rPr sz="1800" spc="-45" dirty="0">
                <a:latin typeface="Calibri"/>
                <a:cs typeface="Calibri"/>
              </a:rPr>
              <a:t> </a:t>
            </a:r>
            <a:r>
              <a:rPr sz="1800" spc="-10" dirty="0">
                <a:latin typeface="Calibri"/>
                <a:cs typeface="Calibri"/>
              </a:rPr>
              <a:t>Preparedness</a:t>
            </a:r>
            <a:endParaRPr sz="1800">
              <a:latin typeface="Calibri"/>
              <a:cs typeface="Calibri"/>
            </a:endParaRPr>
          </a:p>
        </p:txBody>
      </p:sp>
      <p:sp>
        <p:nvSpPr>
          <p:cNvPr id="9" name="object 9"/>
          <p:cNvSpPr txBox="1"/>
          <p:nvPr/>
        </p:nvSpPr>
        <p:spPr>
          <a:xfrm>
            <a:off x="1145844" y="2321128"/>
            <a:ext cx="424815" cy="300355"/>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Plan</a:t>
            </a:r>
            <a:endParaRPr sz="1800">
              <a:latin typeface="Calibri"/>
              <a:cs typeface="Calibri"/>
            </a:endParaRPr>
          </a:p>
        </p:txBody>
      </p:sp>
      <p:sp>
        <p:nvSpPr>
          <p:cNvPr id="10" name="object 10"/>
          <p:cNvSpPr txBox="1"/>
          <p:nvPr/>
        </p:nvSpPr>
        <p:spPr>
          <a:xfrm>
            <a:off x="916939" y="2809494"/>
            <a:ext cx="106045"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003864"/>
                </a:solidFill>
                <a:latin typeface="Arial"/>
                <a:cs typeface="Arial"/>
              </a:rPr>
              <a:t>•</a:t>
            </a:r>
            <a:endParaRPr sz="1800">
              <a:latin typeface="Arial"/>
              <a:cs typeface="Arial"/>
            </a:endParaRPr>
          </a:p>
        </p:txBody>
      </p:sp>
      <p:sp>
        <p:nvSpPr>
          <p:cNvPr id="11" name="object 11"/>
          <p:cNvSpPr txBox="1"/>
          <p:nvPr/>
        </p:nvSpPr>
        <p:spPr>
          <a:xfrm>
            <a:off x="1158239" y="2830576"/>
            <a:ext cx="600710" cy="280670"/>
          </a:xfrm>
          <a:prstGeom prst="rect">
            <a:avLst/>
          </a:prstGeom>
          <a:solidFill>
            <a:srgbClr val="FFFF00"/>
          </a:solidFill>
        </p:spPr>
        <p:txBody>
          <a:bodyPr vert="horz" wrap="square" lIns="0" tIns="0" rIns="0" bIns="0" rtlCol="0">
            <a:spAutoFit/>
          </a:bodyPr>
          <a:lstStyle/>
          <a:p>
            <a:pPr>
              <a:lnSpc>
                <a:spcPts val="2095"/>
              </a:lnSpc>
            </a:pPr>
            <a:r>
              <a:rPr sz="1800" spc="-10" dirty="0">
                <a:latin typeface="Calibri"/>
                <a:cs typeface="Calibri"/>
              </a:rPr>
              <a:t>[Time]</a:t>
            </a:r>
            <a:endParaRPr sz="1800">
              <a:latin typeface="Calibri"/>
              <a:cs typeface="Calibri"/>
            </a:endParaRPr>
          </a:p>
        </p:txBody>
      </p:sp>
      <p:sp>
        <p:nvSpPr>
          <p:cNvPr id="12" name="object 12"/>
          <p:cNvSpPr txBox="1"/>
          <p:nvPr/>
        </p:nvSpPr>
        <p:spPr>
          <a:xfrm>
            <a:off x="1798066" y="2809494"/>
            <a:ext cx="350329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Identify</a:t>
            </a:r>
            <a:r>
              <a:rPr sz="1800" spc="-35" dirty="0">
                <a:latin typeface="Calibri"/>
                <a:cs typeface="Calibri"/>
              </a:rPr>
              <a:t> </a:t>
            </a:r>
            <a:r>
              <a:rPr sz="1800" spc="-10" dirty="0">
                <a:latin typeface="Calibri"/>
                <a:cs typeface="Calibri"/>
              </a:rPr>
              <a:t>Preparedness</a:t>
            </a:r>
            <a:r>
              <a:rPr sz="1800" spc="-35" dirty="0">
                <a:latin typeface="Calibri"/>
                <a:cs typeface="Calibri"/>
              </a:rPr>
              <a:t> </a:t>
            </a:r>
            <a:r>
              <a:rPr sz="1800" dirty="0">
                <a:latin typeface="Calibri"/>
                <a:cs typeface="Calibri"/>
              </a:rPr>
              <a:t>Priority</a:t>
            </a:r>
            <a:r>
              <a:rPr sz="1800" spc="-15" dirty="0">
                <a:latin typeface="Calibri"/>
                <a:cs typeface="Calibri"/>
              </a:rPr>
              <a:t> </a:t>
            </a:r>
            <a:r>
              <a:rPr sz="1800" spc="-10" dirty="0">
                <a:latin typeface="Calibri"/>
                <a:cs typeface="Calibri"/>
              </a:rPr>
              <a:t>Factors</a:t>
            </a:r>
            <a:endParaRPr sz="1800">
              <a:latin typeface="Calibri"/>
              <a:cs typeface="Calibri"/>
            </a:endParaRPr>
          </a:p>
        </p:txBody>
      </p:sp>
      <p:sp>
        <p:nvSpPr>
          <p:cNvPr id="13" name="object 13"/>
          <p:cNvSpPr txBox="1"/>
          <p:nvPr/>
        </p:nvSpPr>
        <p:spPr>
          <a:xfrm>
            <a:off x="916939" y="3297173"/>
            <a:ext cx="106045"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003864"/>
                </a:solidFill>
                <a:latin typeface="Arial"/>
                <a:cs typeface="Arial"/>
              </a:rPr>
              <a:t>•</a:t>
            </a:r>
            <a:endParaRPr sz="1800">
              <a:latin typeface="Arial"/>
              <a:cs typeface="Arial"/>
            </a:endParaRPr>
          </a:p>
        </p:txBody>
      </p:sp>
      <p:sp>
        <p:nvSpPr>
          <p:cNvPr id="14" name="object 14"/>
          <p:cNvSpPr txBox="1"/>
          <p:nvPr/>
        </p:nvSpPr>
        <p:spPr>
          <a:xfrm>
            <a:off x="1158239" y="3318255"/>
            <a:ext cx="600710" cy="280670"/>
          </a:xfrm>
          <a:prstGeom prst="rect">
            <a:avLst/>
          </a:prstGeom>
          <a:solidFill>
            <a:srgbClr val="FFFF00"/>
          </a:solidFill>
        </p:spPr>
        <p:txBody>
          <a:bodyPr vert="horz" wrap="square" lIns="0" tIns="0" rIns="0" bIns="0" rtlCol="0">
            <a:spAutoFit/>
          </a:bodyPr>
          <a:lstStyle/>
          <a:p>
            <a:pPr>
              <a:lnSpc>
                <a:spcPts val="2095"/>
              </a:lnSpc>
            </a:pPr>
            <a:r>
              <a:rPr sz="1800" spc="-10" dirty="0">
                <a:latin typeface="Calibri"/>
                <a:cs typeface="Calibri"/>
              </a:rPr>
              <a:t>[Time]</a:t>
            </a:r>
            <a:endParaRPr sz="1800">
              <a:latin typeface="Calibri"/>
              <a:cs typeface="Calibri"/>
            </a:endParaRPr>
          </a:p>
        </p:txBody>
      </p:sp>
      <p:sp>
        <p:nvSpPr>
          <p:cNvPr id="15" name="object 15"/>
          <p:cNvSpPr txBox="1"/>
          <p:nvPr/>
        </p:nvSpPr>
        <p:spPr>
          <a:xfrm>
            <a:off x="1798066" y="3297173"/>
            <a:ext cx="303847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Establish</a:t>
            </a:r>
            <a:r>
              <a:rPr sz="1800" spc="-55" dirty="0">
                <a:latin typeface="Calibri"/>
                <a:cs typeface="Calibri"/>
              </a:rPr>
              <a:t> </a:t>
            </a:r>
            <a:r>
              <a:rPr sz="1800" spc="-10" dirty="0">
                <a:latin typeface="Calibri"/>
                <a:cs typeface="Calibri"/>
              </a:rPr>
              <a:t>Preparedness</a:t>
            </a:r>
            <a:r>
              <a:rPr sz="1800" spc="-70" dirty="0">
                <a:latin typeface="Calibri"/>
                <a:cs typeface="Calibri"/>
              </a:rPr>
              <a:t> </a:t>
            </a:r>
            <a:r>
              <a:rPr sz="1800" spc="-10" dirty="0">
                <a:latin typeface="Calibri"/>
                <a:cs typeface="Calibri"/>
              </a:rPr>
              <a:t>Priorities</a:t>
            </a:r>
            <a:endParaRPr sz="1800">
              <a:latin typeface="Calibri"/>
              <a:cs typeface="Calibri"/>
            </a:endParaRPr>
          </a:p>
        </p:txBody>
      </p:sp>
      <p:sp>
        <p:nvSpPr>
          <p:cNvPr id="16" name="object 16"/>
          <p:cNvSpPr txBox="1"/>
          <p:nvPr/>
        </p:nvSpPr>
        <p:spPr>
          <a:xfrm>
            <a:off x="916939" y="3786378"/>
            <a:ext cx="106045"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003864"/>
                </a:solidFill>
                <a:latin typeface="Arial"/>
                <a:cs typeface="Arial"/>
              </a:rPr>
              <a:t>•</a:t>
            </a:r>
            <a:endParaRPr sz="1800">
              <a:latin typeface="Arial"/>
              <a:cs typeface="Arial"/>
            </a:endParaRPr>
          </a:p>
        </p:txBody>
      </p:sp>
      <p:sp>
        <p:nvSpPr>
          <p:cNvPr id="17" name="object 17"/>
          <p:cNvSpPr txBox="1"/>
          <p:nvPr/>
        </p:nvSpPr>
        <p:spPr>
          <a:xfrm>
            <a:off x="1158239" y="3807459"/>
            <a:ext cx="600710" cy="280670"/>
          </a:xfrm>
          <a:prstGeom prst="rect">
            <a:avLst/>
          </a:prstGeom>
          <a:solidFill>
            <a:srgbClr val="FFFF00"/>
          </a:solidFill>
        </p:spPr>
        <p:txBody>
          <a:bodyPr vert="horz" wrap="square" lIns="0" tIns="0" rIns="0" bIns="0" rtlCol="0">
            <a:spAutoFit/>
          </a:bodyPr>
          <a:lstStyle/>
          <a:p>
            <a:pPr>
              <a:lnSpc>
                <a:spcPts val="2095"/>
              </a:lnSpc>
            </a:pPr>
            <a:r>
              <a:rPr sz="1800" spc="-10" dirty="0">
                <a:latin typeface="Calibri"/>
                <a:cs typeface="Calibri"/>
              </a:rPr>
              <a:t>[Time]</a:t>
            </a:r>
            <a:endParaRPr sz="1800">
              <a:latin typeface="Calibri"/>
              <a:cs typeface="Calibri"/>
            </a:endParaRPr>
          </a:p>
        </p:txBody>
      </p:sp>
      <p:sp>
        <p:nvSpPr>
          <p:cNvPr id="18" name="object 18"/>
          <p:cNvSpPr txBox="1"/>
          <p:nvPr/>
        </p:nvSpPr>
        <p:spPr>
          <a:xfrm>
            <a:off x="1798066" y="3786378"/>
            <a:ext cx="28708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Develop</a:t>
            </a:r>
            <a:r>
              <a:rPr sz="1800" spc="-30" dirty="0">
                <a:latin typeface="Calibri"/>
                <a:cs typeface="Calibri"/>
              </a:rPr>
              <a:t> </a:t>
            </a:r>
            <a:r>
              <a:rPr sz="1800" dirty="0">
                <a:latin typeface="Calibri"/>
                <a:cs typeface="Calibri"/>
              </a:rPr>
              <a:t>a</a:t>
            </a:r>
            <a:r>
              <a:rPr sz="1800" spc="-30" dirty="0">
                <a:latin typeface="Calibri"/>
                <a:cs typeface="Calibri"/>
              </a:rPr>
              <a:t> </a:t>
            </a:r>
            <a:r>
              <a:rPr sz="1800" spc="-10" dirty="0">
                <a:latin typeface="Calibri"/>
                <a:cs typeface="Calibri"/>
              </a:rPr>
              <a:t>Multi-</a:t>
            </a:r>
            <a:r>
              <a:rPr sz="1800" dirty="0">
                <a:latin typeface="Calibri"/>
                <a:cs typeface="Calibri"/>
              </a:rPr>
              <a:t>year</a:t>
            </a:r>
            <a:r>
              <a:rPr sz="1800" spc="-25" dirty="0">
                <a:latin typeface="Calibri"/>
                <a:cs typeface="Calibri"/>
              </a:rPr>
              <a:t> </a:t>
            </a:r>
            <a:r>
              <a:rPr sz="1800" spc="-10" dirty="0">
                <a:latin typeface="Calibri"/>
                <a:cs typeface="Calibri"/>
              </a:rPr>
              <a:t>Schedule</a:t>
            </a:r>
            <a:endParaRPr sz="1800">
              <a:latin typeface="Calibri"/>
              <a:cs typeface="Calibri"/>
            </a:endParaRPr>
          </a:p>
        </p:txBody>
      </p:sp>
      <p:sp>
        <p:nvSpPr>
          <p:cNvPr id="19" name="object 19"/>
          <p:cNvSpPr txBox="1"/>
          <p:nvPr/>
        </p:nvSpPr>
        <p:spPr>
          <a:xfrm>
            <a:off x="916939" y="4274311"/>
            <a:ext cx="106045"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003864"/>
                </a:solidFill>
                <a:latin typeface="Arial"/>
                <a:cs typeface="Arial"/>
              </a:rPr>
              <a:t>•</a:t>
            </a:r>
            <a:endParaRPr sz="1800">
              <a:latin typeface="Arial"/>
              <a:cs typeface="Arial"/>
            </a:endParaRPr>
          </a:p>
        </p:txBody>
      </p:sp>
      <p:sp>
        <p:nvSpPr>
          <p:cNvPr id="20" name="object 20"/>
          <p:cNvSpPr txBox="1"/>
          <p:nvPr/>
        </p:nvSpPr>
        <p:spPr>
          <a:xfrm>
            <a:off x="1158239" y="4295140"/>
            <a:ext cx="600710" cy="280670"/>
          </a:xfrm>
          <a:prstGeom prst="rect">
            <a:avLst/>
          </a:prstGeom>
          <a:solidFill>
            <a:srgbClr val="FFFF00"/>
          </a:solidFill>
        </p:spPr>
        <p:txBody>
          <a:bodyPr vert="horz" wrap="square" lIns="0" tIns="0" rIns="0" bIns="0" rtlCol="0">
            <a:spAutoFit/>
          </a:bodyPr>
          <a:lstStyle/>
          <a:p>
            <a:pPr>
              <a:lnSpc>
                <a:spcPts val="2095"/>
              </a:lnSpc>
            </a:pPr>
            <a:r>
              <a:rPr sz="1800" spc="-10" dirty="0">
                <a:latin typeface="Calibri"/>
                <a:cs typeface="Calibri"/>
              </a:rPr>
              <a:t>[Time]</a:t>
            </a:r>
            <a:endParaRPr sz="1800">
              <a:latin typeface="Calibri"/>
              <a:cs typeface="Calibri"/>
            </a:endParaRPr>
          </a:p>
        </p:txBody>
      </p:sp>
      <p:sp>
        <p:nvSpPr>
          <p:cNvPr id="21" name="object 21"/>
          <p:cNvSpPr txBox="1"/>
          <p:nvPr/>
        </p:nvSpPr>
        <p:spPr>
          <a:xfrm>
            <a:off x="1798066" y="4274311"/>
            <a:ext cx="26428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Establish</a:t>
            </a:r>
            <a:r>
              <a:rPr sz="1800" spc="-65" dirty="0">
                <a:latin typeface="Calibri"/>
                <a:cs typeface="Calibri"/>
              </a:rPr>
              <a:t> </a:t>
            </a:r>
            <a:r>
              <a:rPr sz="1800" spc="-10" dirty="0">
                <a:latin typeface="Calibri"/>
                <a:cs typeface="Calibri"/>
              </a:rPr>
              <a:t>Program</a:t>
            </a:r>
            <a:r>
              <a:rPr sz="1800" spc="-85" dirty="0">
                <a:latin typeface="Calibri"/>
                <a:cs typeface="Calibri"/>
              </a:rPr>
              <a:t> </a:t>
            </a:r>
            <a:r>
              <a:rPr sz="1800" spc="-10" dirty="0">
                <a:latin typeface="Calibri"/>
                <a:cs typeface="Calibri"/>
              </a:rPr>
              <a:t>Reporting</a:t>
            </a:r>
            <a:endParaRPr sz="1800">
              <a:latin typeface="Calibri"/>
              <a:cs typeface="Calibri"/>
            </a:endParaRPr>
          </a:p>
        </p:txBody>
      </p:sp>
      <p:sp>
        <p:nvSpPr>
          <p:cNvPr id="22" name="object 22"/>
          <p:cNvSpPr txBox="1"/>
          <p:nvPr/>
        </p:nvSpPr>
        <p:spPr>
          <a:xfrm>
            <a:off x="916939" y="4761992"/>
            <a:ext cx="106045"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003864"/>
                </a:solidFill>
                <a:latin typeface="Arial"/>
                <a:cs typeface="Arial"/>
              </a:rPr>
              <a:t>•</a:t>
            </a:r>
            <a:endParaRPr sz="1800">
              <a:latin typeface="Arial"/>
              <a:cs typeface="Arial"/>
            </a:endParaRPr>
          </a:p>
        </p:txBody>
      </p:sp>
      <p:sp>
        <p:nvSpPr>
          <p:cNvPr id="23" name="object 23"/>
          <p:cNvSpPr txBox="1"/>
          <p:nvPr/>
        </p:nvSpPr>
        <p:spPr>
          <a:xfrm>
            <a:off x="1158239" y="4782820"/>
            <a:ext cx="600710" cy="280670"/>
          </a:xfrm>
          <a:prstGeom prst="rect">
            <a:avLst/>
          </a:prstGeom>
          <a:solidFill>
            <a:srgbClr val="FFFF00"/>
          </a:solidFill>
        </p:spPr>
        <p:txBody>
          <a:bodyPr vert="horz" wrap="square" lIns="0" tIns="0" rIns="0" bIns="0" rtlCol="0">
            <a:spAutoFit/>
          </a:bodyPr>
          <a:lstStyle/>
          <a:p>
            <a:pPr>
              <a:lnSpc>
                <a:spcPts val="2095"/>
              </a:lnSpc>
            </a:pPr>
            <a:r>
              <a:rPr sz="1800" spc="-10" dirty="0">
                <a:latin typeface="Calibri"/>
                <a:cs typeface="Calibri"/>
              </a:rPr>
              <a:t>[Time]</a:t>
            </a:r>
            <a:endParaRPr sz="1800">
              <a:latin typeface="Calibri"/>
              <a:cs typeface="Calibri"/>
            </a:endParaRPr>
          </a:p>
        </p:txBody>
      </p:sp>
      <p:sp>
        <p:nvSpPr>
          <p:cNvPr id="24" name="object 24"/>
          <p:cNvSpPr txBox="1"/>
          <p:nvPr/>
        </p:nvSpPr>
        <p:spPr>
          <a:xfrm>
            <a:off x="1798066" y="4761992"/>
            <a:ext cx="68897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Review</a:t>
            </a:r>
            <a:endParaRPr sz="1800">
              <a:latin typeface="Calibri"/>
              <a:cs typeface="Calibri"/>
            </a:endParaRPr>
          </a:p>
        </p:txBody>
      </p:sp>
      <p:sp>
        <p:nvSpPr>
          <p:cNvPr id="25" name="object 25"/>
          <p:cNvSpPr txBox="1"/>
          <p:nvPr/>
        </p:nvSpPr>
        <p:spPr>
          <a:xfrm>
            <a:off x="916939" y="5251196"/>
            <a:ext cx="106045"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003864"/>
                </a:solidFill>
                <a:latin typeface="Arial"/>
                <a:cs typeface="Arial"/>
              </a:rPr>
              <a:t>•</a:t>
            </a:r>
            <a:endParaRPr sz="1800">
              <a:latin typeface="Arial"/>
              <a:cs typeface="Arial"/>
            </a:endParaRPr>
          </a:p>
        </p:txBody>
      </p:sp>
      <p:sp>
        <p:nvSpPr>
          <p:cNvPr id="26" name="object 26"/>
          <p:cNvSpPr txBox="1"/>
          <p:nvPr/>
        </p:nvSpPr>
        <p:spPr>
          <a:xfrm>
            <a:off x="1158239" y="5272023"/>
            <a:ext cx="600710" cy="280670"/>
          </a:xfrm>
          <a:prstGeom prst="rect">
            <a:avLst/>
          </a:prstGeom>
          <a:solidFill>
            <a:srgbClr val="FFFF00"/>
          </a:solidFill>
        </p:spPr>
        <p:txBody>
          <a:bodyPr vert="horz" wrap="square" lIns="0" tIns="0" rIns="0" bIns="0" rtlCol="0">
            <a:spAutoFit/>
          </a:bodyPr>
          <a:lstStyle/>
          <a:p>
            <a:pPr>
              <a:lnSpc>
                <a:spcPts val="2095"/>
              </a:lnSpc>
            </a:pPr>
            <a:r>
              <a:rPr sz="1800" spc="-10" dirty="0">
                <a:latin typeface="Calibri"/>
                <a:cs typeface="Calibri"/>
              </a:rPr>
              <a:t>[Time]</a:t>
            </a:r>
            <a:endParaRPr sz="1800">
              <a:latin typeface="Calibri"/>
              <a:cs typeface="Calibri"/>
            </a:endParaRPr>
          </a:p>
        </p:txBody>
      </p:sp>
      <p:sp>
        <p:nvSpPr>
          <p:cNvPr id="27" name="object 27"/>
          <p:cNvSpPr txBox="1"/>
          <p:nvPr/>
        </p:nvSpPr>
        <p:spPr>
          <a:xfrm>
            <a:off x="1798066" y="5251196"/>
            <a:ext cx="10128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Next</a:t>
            </a:r>
            <a:r>
              <a:rPr sz="1800" spc="-50" dirty="0">
                <a:latin typeface="Calibri"/>
                <a:cs typeface="Calibri"/>
              </a:rPr>
              <a:t> </a:t>
            </a:r>
            <a:r>
              <a:rPr sz="1800" spc="-10" dirty="0">
                <a:latin typeface="Calibri"/>
                <a:cs typeface="Calibri"/>
              </a:rPr>
              <a:t>Steps</a:t>
            </a:r>
            <a:endParaRPr sz="1800">
              <a:latin typeface="Calibri"/>
              <a:cs typeface="Calibri"/>
            </a:endParaRPr>
          </a:p>
        </p:txBody>
      </p:sp>
      <p:sp>
        <p:nvSpPr>
          <p:cNvPr id="28" name="object 28"/>
          <p:cNvSpPr txBox="1"/>
          <p:nvPr/>
        </p:nvSpPr>
        <p:spPr>
          <a:xfrm>
            <a:off x="916939" y="5739180"/>
            <a:ext cx="106045"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003864"/>
                </a:solidFill>
                <a:latin typeface="Arial"/>
                <a:cs typeface="Arial"/>
              </a:rPr>
              <a:t>•</a:t>
            </a:r>
            <a:endParaRPr sz="1800">
              <a:latin typeface="Arial"/>
              <a:cs typeface="Arial"/>
            </a:endParaRPr>
          </a:p>
        </p:txBody>
      </p:sp>
      <p:sp>
        <p:nvSpPr>
          <p:cNvPr id="29" name="object 29"/>
          <p:cNvSpPr txBox="1"/>
          <p:nvPr/>
        </p:nvSpPr>
        <p:spPr>
          <a:xfrm>
            <a:off x="1158239" y="5759716"/>
            <a:ext cx="600710" cy="280670"/>
          </a:xfrm>
          <a:prstGeom prst="rect">
            <a:avLst/>
          </a:prstGeom>
          <a:solidFill>
            <a:srgbClr val="FFFF00"/>
          </a:solidFill>
        </p:spPr>
        <p:txBody>
          <a:bodyPr vert="horz" wrap="square" lIns="0" tIns="0" rIns="0" bIns="0" rtlCol="0">
            <a:spAutoFit/>
          </a:bodyPr>
          <a:lstStyle/>
          <a:p>
            <a:pPr>
              <a:lnSpc>
                <a:spcPts val="2100"/>
              </a:lnSpc>
            </a:pPr>
            <a:r>
              <a:rPr sz="1800" spc="-10" dirty="0">
                <a:latin typeface="Calibri"/>
                <a:cs typeface="Calibri"/>
              </a:rPr>
              <a:t>[Time]</a:t>
            </a:r>
            <a:endParaRPr sz="1800">
              <a:latin typeface="Calibri"/>
              <a:cs typeface="Calibri"/>
            </a:endParaRPr>
          </a:p>
        </p:txBody>
      </p:sp>
      <p:sp>
        <p:nvSpPr>
          <p:cNvPr id="30" name="object 30"/>
          <p:cNvSpPr txBox="1"/>
          <p:nvPr/>
        </p:nvSpPr>
        <p:spPr>
          <a:xfrm>
            <a:off x="1798066" y="5739180"/>
            <a:ext cx="153987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Closing</a:t>
            </a:r>
            <a:r>
              <a:rPr sz="1800" spc="-45" dirty="0">
                <a:latin typeface="Calibri"/>
                <a:cs typeface="Calibri"/>
              </a:rPr>
              <a:t> </a:t>
            </a:r>
            <a:r>
              <a:rPr sz="1800" spc="-10" dirty="0">
                <a:latin typeface="Calibri"/>
                <a:cs typeface="Calibri"/>
              </a:rPr>
              <a:t>Remarks</a:t>
            </a:r>
            <a:endParaRPr sz="1800">
              <a:latin typeface="Calibri"/>
              <a:cs typeface="Calibri"/>
            </a:endParaRPr>
          </a:p>
        </p:txBody>
      </p:sp>
      <p:grpSp>
        <p:nvGrpSpPr>
          <p:cNvPr id="31" name="object 31" descr="Graphic of clock hands within a circular arrow indicating the progression of time. This is on the agenda sample slide."/>
          <p:cNvGrpSpPr/>
          <p:nvPr/>
        </p:nvGrpSpPr>
        <p:grpSpPr>
          <a:xfrm rot="21411163" flipH="1">
            <a:off x="7239000" y="1869948"/>
            <a:ext cx="3944215" cy="3832860"/>
            <a:chOff x="6855231" y="1978377"/>
            <a:chExt cx="3830954" cy="3832860"/>
          </a:xfrm>
        </p:grpSpPr>
        <p:sp>
          <p:nvSpPr>
            <p:cNvPr id="32" name="object 32"/>
            <p:cNvSpPr/>
            <p:nvPr/>
          </p:nvSpPr>
          <p:spPr>
            <a:xfrm>
              <a:off x="6882769" y="2011567"/>
              <a:ext cx="3775710" cy="3771900"/>
            </a:xfrm>
            <a:custGeom>
              <a:avLst/>
              <a:gdLst/>
              <a:ahLst/>
              <a:cxnLst/>
              <a:rect l="l" t="t" r="r" b="b"/>
              <a:pathLst>
                <a:path w="3775709" h="3771900">
                  <a:moveTo>
                    <a:pt x="296807" y="2324100"/>
                  </a:moveTo>
                  <a:lnTo>
                    <a:pt x="70042" y="2387600"/>
                  </a:lnTo>
                  <a:lnTo>
                    <a:pt x="84744" y="2438400"/>
                  </a:lnTo>
                  <a:lnTo>
                    <a:pt x="100573" y="2489200"/>
                  </a:lnTo>
                  <a:lnTo>
                    <a:pt x="117526" y="2540000"/>
                  </a:lnTo>
                  <a:lnTo>
                    <a:pt x="135603" y="2590800"/>
                  </a:lnTo>
                  <a:lnTo>
                    <a:pt x="154804" y="2628900"/>
                  </a:lnTo>
                  <a:lnTo>
                    <a:pt x="175127" y="2679700"/>
                  </a:lnTo>
                  <a:lnTo>
                    <a:pt x="196692" y="2730500"/>
                  </a:lnTo>
                  <a:lnTo>
                    <a:pt x="219583" y="2768600"/>
                  </a:lnTo>
                  <a:lnTo>
                    <a:pt x="243803" y="2819400"/>
                  </a:lnTo>
                  <a:lnTo>
                    <a:pt x="269353" y="2857500"/>
                  </a:lnTo>
                  <a:lnTo>
                    <a:pt x="296236" y="2908300"/>
                  </a:lnTo>
                  <a:lnTo>
                    <a:pt x="324454" y="2946400"/>
                  </a:lnTo>
                  <a:lnTo>
                    <a:pt x="353500" y="2984500"/>
                  </a:lnTo>
                  <a:lnTo>
                    <a:pt x="383495" y="3022600"/>
                  </a:lnTo>
                  <a:lnTo>
                    <a:pt x="414438" y="3073400"/>
                  </a:lnTo>
                  <a:lnTo>
                    <a:pt x="446329" y="3111500"/>
                  </a:lnTo>
                  <a:lnTo>
                    <a:pt x="479167" y="3149600"/>
                  </a:lnTo>
                  <a:lnTo>
                    <a:pt x="512953" y="3187700"/>
                  </a:lnTo>
                  <a:lnTo>
                    <a:pt x="547686" y="3213100"/>
                  </a:lnTo>
                  <a:lnTo>
                    <a:pt x="583366" y="3251200"/>
                  </a:lnTo>
                  <a:lnTo>
                    <a:pt x="619992" y="3289300"/>
                  </a:lnTo>
                  <a:lnTo>
                    <a:pt x="657565" y="3327400"/>
                  </a:lnTo>
                  <a:lnTo>
                    <a:pt x="696084" y="3352800"/>
                  </a:lnTo>
                  <a:lnTo>
                    <a:pt x="735549" y="3390900"/>
                  </a:lnTo>
                  <a:lnTo>
                    <a:pt x="776146" y="3416300"/>
                  </a:lnTo>
                  <a:lnTo>
                    <a:pt x="817436" y="3441700"/>
                  </a:lnTo>
                  <a:lnTo>
                    <a:pt x="859416" y="3467100"/>
                  </a:lnTo>
                  <a:lnTo>
                    <a:pt x="902088" y="3505200"/>
                  </a:lnTo>
                  <a:lnTo>
                    <a:pt x="989503" y="3556000"/>
                  </a:lnTo>
                  <a:lnTo>
                    <a:pt x="1034247" y="3568700"/>
                  </a:lnTo>
                  <a:lnTo>
                    <a:pt x="1125807" y="3619500"/>
                  </a:lnTo>
                  <a:lnTo>
                    <a:pt x="1172622" y="3632200"/>
                  </a:lnTo>
                  <a:lnTo>
                    <a:pt x="1220128" y="3657600"/>
                  </a:lnTo>
                  <a:lnTo>
                    <a:pt x="1268323" y="3670300"/>
                  </a:lnTo>
                  <a:lnTo>
                    <a:pt x="1318247" y="3695700"/>
                  </a:lnTo>
                  <a:lnTo>
                    <a:pt x="1521021" y="3746500"/>
                  </a:lnTo>
                  <a:lnTo>
                    <a:pt x="1572485" y="3746500"/>
                  </a:lnTo>
                  <a:lnTo>
                    <a:pt x="1676337" y="3771900"/>
                  </a:lnTo>
                  <a:lnTo>
                    <a:pt x="2089296" y="3771900"/>
                  </a:lnTo>
                  <a:lnTo>
                    <a:pt x="2139070" y="3759200"/>
                  </a:lnTo>
                  <a:lnTo>
                    <a:pt x="2188598" y="3759200"/>
                  </a:lnTo>
                  <a:lnTo>
                    <a:pt x="2528409" y="3670300"/>
                  </a:lnTo>
                  <a:lnTo>
                    <a:pt x="2575970" y="3644900"/>
                  </a:lnTo>
                  <a:lnTo>
                    <a:pt x="2623286" y="3632200"/>
                  </a:lnTo>
                  <a:lnTo>
                    <a:pt x="2718136" y="3581400"/>
                  </a:lnTo>
                  <a:lnTo>
                    <a:pt x="2764403" y="3568700"/>
                  </a:lnTo>
                  <a:lnTo>
                    <a:pt x="2809898" y="3543300"/>
                  </a:lnTo>
                  <a:lnTo>
                    <a:pt x="1787302" y="3543300"/>
                  </a:lnTo>
                  <a:lnTo>
                    <a:pt x="1737681" y="3530600"/>
                  </a:lnTo>
                  <a:lnTo>
                    <a:pt x="1688456" y="3530600"/>
                  </a:lnTo>
                  <a:lnTo>
                    <a:pt x="1639628" y="3517900"/>
                  </a:lnTo>
                  <a:lnTo>
                    <a:pt x="1591196" y="3517900"/>
                  </a:lnTo>
                  <a:lnTo>
                    <a:pt x="1354963" y="3454400"/>
                  </a:lnTo>
                  <a:lnTo>
                    <a:pt x="1304512" y="3429000"/>
                  </a:lnTo>
                  <a:lnTo>
                    <a:pt x="1254908" y="3416300"/>
                  </a:lnTo>
                  <a:lnTo>
                    <a:pt x="1158241" y="3365500"/>
                  </a:lnTo>
                  <a:lnTo>
                    <a:pt x="1111179" y="3352800"/>
                  </a:lnTo>
                  <a:lnTo>
                    <a:pt x="1064964" y="3327400"/>
                  </a:lnTo>
                  <a:lnTo>
                    <a:pt x="1019595" y="3289300"/>
                  </a:lnTo>
                  <a:lnTo>
                    <a:pt x="975074" y="3263900"/>
                  </a:lnTo>
                  <a:lnTo>
                    <a:pt x="931400" y="3238500"/>
                  </a:lnTo>
                  <a:lnTo>
                    <a:pt x="888573" y="3200400"/>
                  </a:lnTo>
                  <a:lnTo>
                    <a:pt x="850512" y="3175000"/>
                  </a:lnTo>
                  <a:lnTo>
                    <a:pt x="813427" y="3149600"/>
                  </a:lnTo>
                  <a:lnTo>
                    <a:pt x="777316" y="3111500"/>
                  </a:lnTo>
                  <a:lnTo>
                    <a:pt x="742180" y="3073400"/>
                  </a:lnTo>
                  <a:lnTo>
                    <a:pt x="708019" y="3048000"/>
                  </a:lnTo>
                  <a:lnTo>
                    <a:pt x="674834" y="3009900"/>
                  </a:lnTo>
                  <a:lnTo>
                    <a:pt x="642623" y="2971800"/>
                  </a:lnTo>
                  <a:lnTo>
                    <a:pt x="611388" y="2933700"/>
                  </a:lnTo>
                  <a:lnTo>
                    <a:pt x="581128" y="2895600"/>
                  </a:lnTo>
                  <a:lnTo>
                    <a:pt x="551842" y="2857500"/>
                  </a:lnTo>
                  <a:lnTo>
                    <a:pt x="523532" y="2819400"/>
                  </a:lnTo>
                  <a:lnTo>
                    <a:pt x="496374" y="2781300"/>
                  </a:lnTo>
                  <a:lnTo>
                    <a:pt x="470526" y="2743200"/>
                  </a:lnTo>
                  <a:lnTo>
                    <a:pt x="445985" y="2692400"/>
                  </a:lnTo>
                  <a:lnTo>
                    <a:pt x="422755" y="2654300"/>
                  </a:lnTo>
                  <a:lnTo>
                    <a:pt x="400833" y="2603500"/>
                  </a:lnTo>
                  <a:lnTo>
                    <a:pt x="380221" y="2565400"/>
                  </a:lnTo>
                  <a:lnTo>
                    <a:pt x="360918" y="2514600"/>
                  </a:lnTo>
                  <a:lnTo>
                    <a:pt x="342925" y="2476500"/>
                  </a:lnTo>
                  <a:lnTo>
                    <a:pt x="326242" y="2425700"/>
                  </a:lnTo>
                  <a:lnTo>
                    <a:pt x="310869" y="2374900"/>
                  </a:lnTo>
                  <a:lnTo>
                    <a:pt x="296807" y="2324100"/>
                  </a:lnTo>
                  <a:close/>
                </a:path>
                <a:path w="3775709" h="3771900">
                  <a:moveTo>
                    <a:pt x="2809898" y="241300"/>
                  </a:moveTo>
                  <a:lnTo>
                    <a:pt x="2085457" y="241300"/>
                  </a:lnTo>
                  <a:lnTo>
                    <a:pt x="2182685" y="266700"/>
                  </a:lnTo>
                  <a:lnTo>
                    <a:pt x="2230889" y="266700"/>
                  </a:lnTo>
                  <a:lnTo>
                    <a:pt x="2326479" y="292100"/>
                  </a:lnTo>
                  <a:lnTo>
                    <a:pt x="2379422" y="317500"/>
                  </a:lnTo>
                  <a:lnTo>
                    <a:pt x="2482199" y="342900"/>
                  </a:lnTo>
                  <a:lnTo>
                    <a:pt x="2532031" y="368300"/>
                  </a:lnTo>
                  <a:lnTo>
                    <a:pt x="2580825" y="393700"/>
                  </a:lnTo>
                  <a:lnTo>
                    <a:pt x="2628582" y="419100"/>
                  </a:lnTo>
                  <a:lnTo>
                    <a:pt x="2675299" y="431800"/>
                  </a:lnTo>
                  <a:lnTo>
                    <a:pt x="2720977" y="469900"/>
                  </a:lnTo>
                  <a:lnTo>
                    <a:pt x="2765717" y="495300"/>
                  </a:lnTo>
                  <a:lnTo>
                    <a:pt x="2809590" y="520700"/>
                  </a:lnTo>
                  <a:lnTo>
                    <a:pt x="2852599" y="546100"/>
                  </a:lnTo>
                  <a:lnTo>
                    <a:pt x="2894742" y="584200"/>
                  </a:lnTo>
                  <a:lnTo>
                    <a:pt x="2936021" y="609600"/>
                  </a:lnTo>
                  <a:lnTo>
                    <a:pt x="2976435" y="647700"/>
                  </a:lnTo>
                  <a:lnTo>
                    <a:pt x="3015986" y="685800"/>
                  </a:lnTo>
                  <a:lnTo>
                    <a:pt x="3054674" y="723900"/>
                  </a:lnTo>
                  <a:lnTo>
                    <a:pt x="3092198" y="762000"/>
                  </a:lnTo>
                  <a:lnTo>
                    <a:pt x="3128286" y="800100"/>
                  </a:lnTo>
                  <a:lnTo>
                    <a:pt x="3162938" y="838200"/>
                  </a:lnTo>
                  <a:lnTo>
                    <a:pt x="3196151" y="876300"/>
                  </a:lnTo>
                  <a:lnTo>
                    <a:pt x="3227924" y="927100"/>
                  </a:lnTo>
                  <a:lnTo>
                    <a:pt x="3258256" y="965200"/>
                  </a:lnTo>
                  <a:lnTo>
                    <a:pt x="3287146" y="1016000"/>
                  </a:lnTo>
                  <a:lnTo>
                    <a:pt x="3314592" y="1054100"/>
                  </a:lnTo>
                  <a:lnTo>
                    <a:pt x="3340579" y="1104900"/>
                  </a:lnTo>
                  <a:lnTo>
                    <a:pt x="3365067" y="1155700"/>
                  </a:lnTo>
                  <a:lnTo>
                    <a:pt x="3388055" y="1193800"/>
                  </a:lnTo>
                  <a:lnTo>
                    <a:pt x="3409544" y="1244600"/>
                  </a:lnTo>
                  <a:lnTo>
                    <a:pt x="3429534" y="1295400"/>
                  </a:lnTo>
                  <a:lnTo>
                    <a:pt x="3448026" y="1346200"/>
                  </a:lnTo>
                  <a:lnTo>
                    <a:pt x="3465019" y="1397000"/>
                  </a:lnTo>
                  <a:lnTo>
                    <a:pt x="3480516" y="1447800"/>
                  </a:lnTo>
                  <a:lnTo>
                    <a:pt x="3492897" y="1498600"/>
                  </a:lnTo>
                  <a:lnTo>
                    <a:pt x="3503821" y="1549400"/>
                  </a:lnTo>
                  <a:lnTo>
                    <a:pt x="3513289" y="1600200"/>
                  </a:lnTo>
                  <a:lnTo>
                    <a:pt x="3521300" y="1638300"/>
                  </a:lnTo>
                  <a:lnTo>
                    <a:pt x="3527855" y="1689100"/>
                  </a:lnTo>
                  <a:lnTo>
                    <a:pt x="3532953" y="1739900"/>
                  </a:lnTo>
                  <a:lnTo>
                    <a:pt x="3536595" y="1790700"/>
                  </a:lnTo>
                  <a:lnTo>
                    <a:pt x="3538779" y="1841500"/>
                  </a:lnTo>
                  <a:lnTo>
                    <a:pt x="3539508" y="1892300"/>
                  </a:lnTo>
                  <a:lnTo>
                    <a:pt x="3539130" y="1943100"/>
                  </a:lnTo>
                  <a:lnTo>
                    <a:pt x="3537211" y="1993900"/>
                  </a:lnTo>
                  <a:lnTo>
                    <a:pt x="3533748" y="2032000"/>
                  </a:lnTo>
                  <a:lnTo>
                    <a:pt x="3528742" y="2082800"/>
                  </a:lnTo>
                  <a:lnTo>
                    <a:pt x="3522191" y="2133600"/>
                  </a:lnTo>
                  <a:lnTo>
                    <a:pt x="3514093" y="2184400"/>
                  </a:lnTo>
                  <a:lnTo>
                    <a:pt x="3504449" y="2235200"/>
                  </a:lnTo>
                  <a:lnTo>
                    <a:pt x="3493257" y="2286000"/>
                  </a:lnTo>
                  <a:lnTo>
                    <a:pt x="3480516" y="2324100"/>
                  </a:lnTo>
                  <a:lnTo>
                    <a:pt x="3464590" y="2387600"/>
                  </a:lnTo>
                  <a:lnTo>
                    <a:pt x="3447222" y="2438400"/>
                  </a:lnTo>
                  <a:lnTo>
                    <a:pt x="3428413" y="2489200"/>
                  </a:lnTo>
                  <a:lnTo>
                    <a:pt x="3408163" y="2540000"/>
                  </a:lnTo>
                  <a:lnTo>
                    <a:pt x="3386470" y="2578100"/>
                  </a:lnTo>
                  <a:lnTo>
                    <a:pt x="3363336" y="2628900"/>
                  </a:lnTo>
                  <a:lnTo>
                    <a:pt x="3338760" y="2679700"/>
                  </a:lnTo>
                  <a:lnTo>
                    <a:pt x="3312743" y="2717800"/>
                  </a:lnTo>
                  <a:lnTo>
                    <a:pt x="3285329" y="2768600"/>
                  </a:lnTo>
                  <a:lnTo>
                    <a:pt x="3256531" y="2806700"/>
                  </a:lnTo>
                  <a:lnTo>
                    <a:pt x="3226350" y="2857500"/>
                  </a:lnTo>
                  <a:lnTo>
                    <a:pt x="3194784" y="2895600"/>
                  </a:lnTo>
                  <a:lnTo>
                    <a:pt x="3161834" y="2933700"/>
                  </a:lnTo>
                  <a:lnTo>
                    <a:pt x="3127500" y="2984500"/>
                  </a:lnTo>
                  <a:lnTo>
                    <a:pt x="3091780" y="3022600"/>
                  </a:lnTo>
                  <a:lnTo>
                    <a:pt x="3054674" y="3060700"/>
                  </a:lnTo>
                  <a:lnTo>
                    <a:pt x="3016358" y="3098800"/>
                  </a:lnTo>
                  <a:lnTo>
                    <a:pt x="2977010" y="3136900"/>
                  </a:lnTo>
                  <a:lnTo>
                    <a:pt x="2936627" y="3162300"/>
                  </a:lnTo>
                  <a:lnTo>
                    <a:pt x="2895209" y="3200400"/>
                  </a:lnTo>
                  <a:lnTo>
                    <a:pt x="2852755" y="3225800"/>
                  </a:lnTo>
                  <a:lnTo>
                    <a:pt x="2809264" y="3263900"/>
                  </a:lnTo>
                  <a:lnTo>
                    <a:pt x="2764735" y="3289300"/>
                  </a:lnTo>
                  <a:lnTo>
                    <a:pt x="2719168" y="3314700"/>
                  </a:lnTo>
                  <a:lnTo>
                    <a:pt x="2625362" y="3365500"/>
                  </a:lnTo>
                  <a:lnTo>
                    <a:pt x="2528344" y="3416300"/>
                  </a:lnTo>
                  <a:lnTo>
                    <a:pt x="2478627" y="3429000"/>
                  </a:lnTo>
                  <a:lnTo>
                    <a:pt x="2428104" y="3454400"/>
                  </a:lnTo>
                  <a:lnTo>
                    <a:pt x="2324631" y="3479800"/>
                  </a:lnTo>
                  <a:lnTo>
                    <a:pt x="2182696" y="3517900"/>
                  </a:lnTo>
                  <a:lnTo>
                    <a:pt x="2134563" y="3517900"/>
                  </a:lnTo>
                  <a:lnTo>
                    <a:pt x="2086020" y="3530600"/>
                  </a:lnTo>
                  <a:lnTo>
                    <a:pt x="2037065" y="3530600"/>
                  </a:lnTo>
                  <a:lnTo>
                    <a:pt x="1987700" y="3543300"/>
                  </a:lnTo>
                  <a:lnTo>
                    <a:pt x="2809898" y="3543300"/>
                  </a:lnTo>
                  <a:lnTo>
                    <a:pt x="2854622" y="3517900"/>
                  </a:lnTo>
                  <a:lnTo>
                    <a:pt x="2898573" y="3479800"/>
                  </a:lnTo>
                  <a:lnTo>
                    <a:pt x="2941754" y="3454400"/>
                  </a:lnTo>
                  <a:lnTo>
                    <a:pt x="2984162" y="3429000"/>
                  </a:lnTo>
                  <a:lnTo>
                    <a:pt x="3025799" y="3390900"/>
                  </a:lnTo>
                  <a:lnTo>
                    <a:pt x="3066664" y="3365500"/>
                  </a:lnTo>
                  <a:lnTo>
                    <a:pt x="3106757" y="3327400"/>
                  </a:lnTo>
                  <a:lnTo>
                    <a:pt x="3146079" y="3302000"/>
                  </a:lnTo>
                  <a:lnTo>
                    <a:pt x="3184629" y="3263900"/>
                  </a:lnTo>
                  <a:lnTo>
                    <a:pt x="3222407" y="3225800"/>
                  </a:lnTo>
                  <a:lnTo>
                    <a:pt x="3259204" y="3187700"/>
                  </a:lnTo>
                  <a:lnTo>
                    <a:pt x="3294795" y="3149600"/>
                  </a:lnTo>
                  <a:lnTo>
                    <a:pt x="3329179" y="3111500"/>
                  </a:lnTo>
                  <a:lnTo>
                    <a:pt x="3362357" y="3073400"/>
                  </a:lnTo>
                  <a:lnTo>
                    <a:pt x="3394331" y="3022600"/>
                  </a:lnTo>
                  <a:lnTo>
                    <a:pt x="3425101" y="2984500"/>
                  </a:lnTo>
                  <a:lnTo>
                    <a:pt x="3454668" y="2946400"/>
                  </a:lnTo>
                  <a:lnTo>
                    <a:pt x="3483031" y="2895600"/>
                  </a:lnTo>
                  <a:lnTo>
                    <a:pt x="3510193" y="2857500"/>
                  </a:lnTo>
                  <a:lnTo>
                    <a:pt x="3536154" y="2806700"/>
                  </a:lnTo>
                  <a:lnTo>
                    <a:pt x="3560913" y="2768600"/>
                  </a:lnTo>
                  <a:lnTo>
                    <a:pt x="3584473" y="2717800"/>
                  </a:lnTo>
                  <a:lnTo>
                    <a:pt x="3606834" y="2667000"/>
                  </a:lnTo>
                  <a:lnTo>
                    <a:pt x="3627995" y="2628900"/>
                  </a:lnTo>
                  <a:lnTo>
                    <a:pt x="3647004" y="2578100"/>
                  </a:lnTo>
                  <a:lnTo>
                    <a:pt x="3664701" y="2527300"/>
                  </a:lnTo>
                  <a:lnTo>
                    <a:pt x="3681088" y="2476500"/>
                  </a:lnTo>
                  <a:lnTo>
                    <a:pt x="3696164" y="2438400"/>
                  </a:lnTo>
                  <a:lnTo>
                    <a:pt x="3709929" y="2387600"/>
                  </a:lnTo>
                  <a:lnTo>
                    <a:pt x="3722382" y="2336800"/>
                  </a:lnTo>
                  <a:lnTo>
                    <a:pt x="3733525" y="2286000"/>
                  </a:lnTo>
                  <a:lnTo>
                    <a:pt x="3743357" y="2235200"/>
                  </a:lnTo>
                  <a:lnTo>
                    <a:pt x="3751878" y="2184400"/>
                  </a:lnTo>
                  <a:lnTo>
                    <a:pt x="3759088" y="2146300"/>
                  </a:lnTo>
                  <a:lnTo>
                    <a:pt x="3764988" y="2095500"/>
                  </a:lnTo>
                  <a:lnTo>
                    <a:pt x="3769576" y="2044700"/>
                  </a:lnTo>
                  <a:lnTo>
                    <a:pt x="3772853" y="1993900"/>
                  </a:lnTo>
                  <a:lnTo>
                    <a:pt x="3774820" y="1943100"/>
                  </a:lnTo>
                  <a:lnTo>
                    <a:pt x="3775475" y="1892300"/>
                  </a:lnTo>
                  <a:lnTo>
                    <a:pt x="3774820" y="1841500"/>
                  </a:lnTo>
                  <a:lnTo>
                    <a:pt x="3772853" y="1790700"/>
                  </a:lnTo>
                  <a:lnTo>
                    <a:pt x="3769576" y="1739900"/>
                  </a:lnTo>
                  <a:lnTo>
                    <a:pt x="3764988" y="1689100"/>
                  </a:lnTo>
                  <a:lnTo>
                    <a:pt x="3759088" y="1638300"/>
                  </a:lnTo>
                  <a:lnTo>
                    <a:pt x="3751878" y="1587500"/>
                  </a:lnTo>
                  <a:lnTo>
                    <a:pt x="3743357" y="1536700"/>
                  </a:lnTo>
                  <a:lnTo>
                    <a:pt x="3733525" y="1485900"/>
                  </a:lnTo>
                  <a:lnTo>
                    <a:pt x="3722382" y="1435100"/>
                  </a:lnTo>
                  <a:lnTo>
                    <a:pt x="3709929" y="1397000"/>
                  </a:lnTo>
                  <a:lnTo>
                    <a:pt x="3696164" y="1346200"/>
                  </a:lnTo>
                  <a:lnTo>
                    <a:pt x="3681088" y="1295400"/>
                  </a:lnTo>
                  <a:lnTo>
                    <a:pt x="3664701" y="1244600"/>
                  </a:lnTo>
                  <a:lnTo>
                    <a:pt x="3647004" y="1206500"/>
                  </a:lnTo>
                  <a:lnTo>
                    <a:pt x="3627995" y="1155700"/>
                  </a:lnTo>
                  <a:lnTo>
                    <a:pt x="3606834" y="1104900"/>
                  </a:lnTo>
                  <a:lnTo>
                    <a:pt x="3584473" y="1054100"/>
                  </a:lnTo>
                  <a:lnTo>
                    <a:pt x="3560913" y="1016000"/>
                  </a:lnTo>
                  <a:lnTo>
                    <a:pt x="3536154" y="965200"/>
                  </a:lnTo>
                  <a:lnTo>
                    <a:pt x="3510193" y="927100"/>
                  </a:lnTo>
                  <a:lnTo>
                    <a:pt x="3483031" y="876300"/>
                  </a:lnTo>
                  <a:lnTo>
                    <a:pt x="3454668" y="838200"/>
                  </a:lnTo>
                  <a:lnTo>
                    <a:pt x="3425101" y="787400"/>
                  </a:lnTo>
                  <a:lnTo>
                    <a:pt x="3394331" y="749300"/>
                  </a:lnTo>
                  <a:lnTo>
                    <a:pt x="3362357" y="711200"/>
                  </a:lnTo>
                  <a:lnTo>
                    <a:pt x="3329179" y="673100"/>
                  </a:lnTo>
                  <a:lnTo>
                    <a:pt x="3294795" y="635000"/>
                  </a:lnTo>
                  <a:lnTo>
                    <a:pt x="3259204" y="596900"/>
                  </a:lnTo>
                  <a:lnTo>
                    <a:pt x="3222407" y="558800"/>
                  </a:lnTo>
                  <a:lnTo>
                    <a:pt x="3184629" y="520700"/>
                  </a:lnTo>
                  <a:lnTo>
                    <a:pt x="3146079" y="482600"/>
                  </a:lnTo>
                  <a:lnTo>
                    <a:pt x="3106757" y="444500"/>
                  </a:lnTo>
                  <a:lnTo>
                    <a:pt x="3066664" y="419100"/>
                  </a:lnTo>
                  <a:lnTo>
                    <a:pt x="3025799" y="381000"/>
                  </a:lnTo>
                  <a:lnTo>
                    <a:pt x="2984162" y="355600"/>
                  </a:lnTo>
                  <a:lnTo>
                    <a:pt x="2941754" y="317500"/>
                  </a:lnTo>
                  <a:lnTo>
                    <a:pt x="2898573" y="292100"/>
                  </a:lnTo>
                  <a:lnTo>
                    <a:pt x="2809898" y="241300"/>
                  </a:lnTo>
                  <a:close/>
                </a:path>
                <a:path w="3775709" h="3771900">
                  <a:moveTo>
                    <a:pt x="1887737" y="939800"/>
                  </a:moveTo>
                  <a:lnTo>
                    <a:pt x="1651770" y="939800"/>
                  </a:lnTo>
                  <a:lnTo>
                    <a:pt x="1651770" y="2057400"/>
                  </a:lnTo>
                  <a:lnTo>
                    <a:pt x="2394713" y="2794000"/>
                  </a:lnTo>
                  <a:lnTo>
                    <a:pt x="2560598" y="2628900"/>
                  </a:lnTo>
                  <a:lnTo>
                    <a:pt x="1887737" y="1955800"/>
                  </a:lnTo>
                  <a:lnTo>
                    <a:pt x="1887737" y="939800"/>
                  </a:lnTo>
                  <a:close/>
                </a:path>
                <a:path w="3775709" h="3771900">
                  <a:moveTo>
                    <a:pt x="235967" y="469900"/>
                  </a:moveTo>
                  <a:lnTo>
                    <a:pt x="0" y="469900"/>
                  </a:lnTo>
                  <a:lnTo>
                    <a:pt x="0" y="1422400"/>
                  </a:lnTo>
                  <a:lnTo>
                    <a:pt x="943868" y="1422400"/>
                  </a:lnTo>
                  <a:lnTo>
                    <a:pt x="943868" y="1181100"/>
                  </a:lnTo>
                  <a:lnTo>
                    <a:pt x="396346" y="1181100"/>
                  </a:lnTo>
                  <a:lnTo>
                    <a:pt x="419562" y="1130300"/>
                  </a:lnTo>
                  <a:lnTo>
                    <a:pt x="444143" y="1092200"/>
                  </a:lnTo>
                  <a:lnTo>
                    <a:pt x="470088" y="1041400"/>
                  </a:lnTo>
                  <a:lnTo>
                    <a:pt x="497399" y="990600"/>
                  </a:lnTo>
                  <a:lnTo>
                    <a:pt x="506958" y="977900"/>
                  </a:lnTo>
                  <a:lnTo>
                    <a:pt x="235967" y="977900"/>
                  </a:lnTo>
                  <a:lnTo>
                    <a:pt x="235967" y="469900"/>
                  </a:lnTo>
                  <a:close/>
                </a:path>
                <a:path w="3775709" h="3771900">
                  <a:moveTo>
                    <a:pt x="2139070" y="12700"/>
                  </a:moveTo>
                  <a:lnTo>
                    <a:pt x="1641165" y="12700"/>
                  </a:lnTo>
                  <a:lnTo>
                    <a:pt x="1592773" y="25400"/>
                  </a:lnTo>
                  <a:lnTo>
                    <a:pt x="1544689" y="25400"/>
                  </a:lnTo>
                  <a:lnTo>
                    <a:pt x="1262717" y="101600"/>
                  </a:lnTo>
                  <a:lnTo>
                    <a:pt x="1217052" y="127000"/>
                  </a:lnTo>
                  <a:lnTo>
                    <a:pt x="1171875" y="139700"/>
                  </a:lnTo>
                  <a:lnTo>
                    <a:pt x="1127186" y="165100"/>
                  </a:lnTo>
                  <a:lnTo>
                    <a:pt x="1082983" y="177800"/>
                  </a:lnTo>
                  <a:lnTo>
                    <a:pt x="953297" y="254000"/>
                  </a:lnTo>
                  <a:lnTo>
                    <a:pt x="869270" y="304800"/>
                  </a:lnTo>
                  <a:lnTo>
                    <a:pt x="787186" y="355600"/>
                  </a:lnTo>
                  <a:lnTo>
                    <a:pt x="745436" y="381000"/>
                  </a:lnTo>
                  <a:lnTo>
                    <a:pt x="704663" y="419100"/>
                  </a:lnTo>
                  <a:lnTo>
                    <a:pt x="664867" y="457200"/>
                  </a:lnTo>
                  <a:lnTo>
                    <a:pt x="626046" y="482600"/>
                  </a:lnTo>
                  <a:lnTo>
                    <a:pt x="588201" y="520700"/>
                  </a:lnTo>
                  <a:lnTo>
                    <a:pt x="551331" y="558800"/>
                  </a:lnTo>
                  <a:lnTo>
                    <a:pt x="515436" y="596900"/>
                  </a:lnTo>
                  <a:lnTo>
                    <a:pt x="480516" y="635000"/>
                  </a:lnTo>
                  <a:lnTo>
                    <a:pt x="446569" y="673100"/>
                  </a:lnTo>
                  <a:lnTo>
                    <a:pt x="413597" y="711200"/>
                  </a:lnTo>
                  <a:lnTo>
                    <a:pt x="381598" y="749300"/>
                  </a:lnTo>
                  <a:lnTo>
                    <a:pt x="341965" y="812800"/>
                  </a:lnTo>
                  <a:lnTo>
                    <a:pt x="322831" y="838200"/>
                  </a:lnTo>
                  <a:lnTo>
                    <a:pt x="304161" y="863600"/>
                  </a:lnTo>
                  <a:lnTo>
                    <a:pt x="286073" y="889000"/>
                  </a:lnTo>
                  <a:lnTo>
                    <a:pt x="268678" y="914400"/>
                  </a:lnTo>
                  <a:lnTo>
                    <a:pt x="251976" y="952500"/>
                  </a:lnTo>
                  <a:lnTo>
                    <a:pt x="235967" y="977900"/>
                  </a:lnTo>
                  <a:lnTo>
                    <a:pt x="506958" y="977900"/>
                  </a:lnTo>
                  <a:lnTo>
                    <a:pt x="526076" y="952500"/>
                  </a:lnTo>
                  <a:lnTo>
                    <a:pt x="556119" y="914400"/>
                  </a:lnTo>
                  <a:lnTo>
                    <a:pt x="587529" y="876300"/>
                  </a:lnTo>
                  <a:lnTo>
                    <a:pt x="620308" y="825500"/>
                  </a:lnTo>
                  <a:lnTo>
                    <a:pt x="654455" y="787400"/>
                  </a:lnTo>
                  <a:lnTo>
                    <a:pt x="689729" y="749300"/>
                  </a:lnTo>
                  <a:lnTo>
                    <a:pt x="725914" y="723900"/>
                  </a:lnTo>
                  <a:lnTo>
                    <a:pt x="763011" y="685800"/>
                  </a:lnTo>
                  <a:lnTo>
                    <a:pt x="801019" y="647700"/>
                  </a:lnTo>
                  <a:lnTo>
                    <a:pt x="839937" y="609600"/>
                  </a:lnTo>
                  <a:lnTo>
                    <a:pt x="879765" y="584200"/>
                  </a:lnTo>
                  <a:lnTo>
                    <a:pt x="920504" y="558800"/>
                  </a:lnTo>
                  <a:lnTo>
                    <a:pt x="962152" y="520700"/>
                  </a:lnTo>
                  <a:lnTo>
                    <a:pt x="1004709" y="495300"/>
                  </a:lnTo>
                  <a:lnTo>
                    <a:pt x="1048108" y="469900"/>
                  </a:lnTo>
                  <a:lnTo>
                    <a:pt x="1137229" y="419100"/>
                  </a:lnTo>
                  <a:lnTo>
                    <a:pt x="1229446" y="368300"/>
                  </a:lnTo>
                  <a:lnTo>
                    <a:pt x="1276715" y="355600"/>
                  </a:lnTo>
                  <a:lnTo>
                    <a:pt x="1324756" y="330200"/>
                  </a:lnTo>
                  <a:lnTo>
                    <a:pt x="1625997" y="254000"/>
                  </a:lnTo>
                  <a:lnTo>
                    <a:pt x="1677615" y="254000"/>
                  </a:lnTo>
                  <a:lnTo>
                    <a:pt x="1729597" y="241300"/>
                  </a:lnTo>
                  <a:lnTo>
                    <a:pt x="2809898" y="241300"/>
                  </a:lnTo>
                  <a:lnTo>
                    <a:pt x="2718136" y="190500"/>
                  </a:lnTo>
                  <a:lnTo>
                    <a:pt x="2671097" y="165100"/>
                  </a:lnTo>
                  <a:lnTo>
                    <a:pt x="2623286" y="152400"/>
                  </a:lnTo>
                  <a:lnTo>
                    <a:pt x="2575970" y="127000"/>
                  </a:lnTo>
                  <a:lnTo>
                    <a:pt x="2528409" y="114300"/>
                  </a:lnTo>
                  <a:lnTo>
                    <a:pt x="2480601" y="88900"/>
                  </a:lnTo>
                  <a:lnTo>
                    <a:pt x="2286916" y="38100"/>
                  </a:lnTo>
                  <a:lnTo>
                    <a:pt x="2237880" y="38100"/>
                  </a:lnTo>
                  <a:lnTo>
                    <a:pt x="2139070" y="12700"/>
                  </a:lnTo>
                  <a:close/>
                </a:path>
                <a:path w="3775709" h="3771900">
                  <a:moveTo>
                    <a:pt x="1989009" y="0"/>
                  </a:moveTo>
                  <a:lnTo>
                    <a:pt x="1788185" y="0"/>
                  </a:lnTo>
                  <a:lnTo>
                    <a:pt x="1738871" y="12700"/>
                  </a:lnTo>
                  <a:lnTo>
                    <a:pt x="2039276" y="12700"/>
                  </a:lnTo>
                  <a:lnTo>
                    <a:pt x="1989009" y="0"/>
                  </a:lnTo>
                  <a:close/>
                </a:path>
              </a:pathLst>
            </a:custGeom>
            <a:solidFill>
              <a:srgbClr val="4471C4"/>
            </a:solidFill>
          </p:spPr>
          <p:txBody>
            <a:bodyPr wrap="square" lIns="0" tIns="0" rIns="0" bIns="0" rtlCol="0"/>
            <a:lstStyle/>
            <a:p>
              <a:endParaRPr/>
            </a:p>
          </p:txBody>
        </p:sp>
        <p:sp>
          <p:nvSpPr>
            <p:cNvPr id="33" name="object 33"/>
            <p:cNvSpPr/>
            <p:nvPr/>
          </p:nvSpPr>
          <p:spPr>
            <a:xfrm>
              <a:off x="6882769" y="2005914"/>
              <a:ext cx="3775710" cy="3777615"/>
            </a:xfrm>
            <a:custGeom>
              <a:avLst/>
              <a:gdLst/>
              <a:ahLst/>
              <a:cxnLst/>
              <a:rect l="l" t="t" r="r" b="b"/>
              <a:pathLst>
                <a:path w="3775709" h="3777615">
                  <a:moveTo>
                    <a:pt x="1887737" y="944388"/>
                  </a:moveTo>
                  <a:lnTo>
                    <a:pt x="1887737" y="1957008"/>
                  </a:lnTo>
                  <a:lnTo>
                    <a:pt x="2560598" y="2632127"/>
                  </a:lnTo>
                  <a:lnTo>
                    <a:pt x="2394713" y="2798104"/>
                  </a:lnTo>
                  <a:lnTo>
                    <a:pt x="1651770" y="2056641"/>
                  </a:lnTo>
                  <a:lnTo>
                    <a:pt x="1651770" y="944388"/>
                  </a:lnTo>
                  <a:lnTo>
                    <a:pt x="1887737" y="944388"/>
                  </a:lnTo>
                  <a:close/>
                </a:path>
                <a:path w="3775709" h="3777615">
                  <a:moveTo>
                    <a:pt x="3627996" y="1152822"/>
                  </a:moveTo>
                  <a:lnTo>
                    <a:pt x="3647004" y="1200164"/>
                  </a:lnTo>
                  <a:lnTo>
                    <a:pt x="3664702" y="1247752"/>
                  </a:lnTo>
                  <a:lnTo>
                    <a:pt x="3681088" y="1295585"/>
                  </a:lnTo>
                  <a:lnTo>
                    <a:pt x="3696164" y="1343665"/>
                  </a:lnTo>
                  <a:lnTo>
                    <a:pt x="3709929" y="1391990"/>
                  </a:lnTo>
                  <a:lnTo>
                    <a:pt x="3722382" y="1440561"/>
                  </a:lnTo>
                  <a:lnTo>
                    <a:pt x="3733525" y="1489378"/>
                  </a:lnTo>
                  <a:lnTo>
                    <a:pt x="3743357" y="1538441"/>
                  </a:lnTo>
                  <a:lnTo>
                    <a:pt x="3751878" y="1587750"/>
                  </a:lnTo>
                  <a:lnTo>
                    <a:pt x="3759088" y="1637305"/>
                  </a:lnTo>
                  <a:lnTo>
                    <a:pt x="3764988" y="1687106"/>
                  </a:lnTo>
                  <a:lnTo>
                    <a:pt x="3769576" y="1737154"/>
                  </a:lnTo>
                  <a:lnTo>
                    <a:pt x="3772853" y="1787448"/>
                  </a:lnTo>
                  <a:lnTo>
                    <a:pt x="3774820" y="1837989"/>
                  </a:lnTo>
                  <a:lnTo>
                    <a:pt x="3775475" y="1888776"/>
                  </a:lnTo>
                  <a:lnTo>
                    <a:pt x="3774820" y="1939563"/>
                  </a:lnTo>
                  <a:lnTo>
                    <a:pt x="3772853" y="1990104"/>
                  </a:lnTo>
                  <a:lnTo>
                    <a:pt x="3769576" y="2040398"/>
                  </a:lnTo>
                  <a:lnTo>
                    <a:pt x="3764988" y="2090445"/>
                  </a:lnTo>
                  <a:lnTo>
                    <a:pt x="3759088" y="2140247"/>
                  </a:lnTo>
                  <a:lnTo>
                    <a:pt x="3751878" y="2189802"/>
                  </a:lnTo>
                  <a:lnTo>
                    <a:pt x="3743357" y="2239111"/>
                  </a:lnTo>
                  <a:lnTo>
                    <a:pt x="3733525" y="2288174"/>
                  </a:lnTo>
                  <a:lnTo>
                    <a:pt x="3722382" y="2336991"/>
                  </a:lnTo>
                  <a:lnTo>
                    <a:pt x="3709929" y="2385562"/>
                  </a:lnTo>
                  <a:lnTo>
                    <a:pt x="3696164" y="2433887"/>
                  </a:lnTo>
                  <a:lnTo>
                    <a:pt x="3681088" y="2481966"/>
                  </a:lnTo>
                  <a:lnTo>
                    <a:pt x="3664702" y="2529800"/>
                  </a:lnTo>
                  <a:lnTo>
                    <a:pt x="3647004" y="2577387"/>
                  </a:lnTo>
                  <a:lnTo>
                    <a:pt x="3627996" y="2624730"/>
                  </a:lnTo>
                  <a:lnTo>
                    <a:pt x="3606834" y="2672566"/>
                  </a:lnTo>
                  <a:lnTo>
                    <a:pt x="3584473" y="2719631"/>
                  </a:lnTo>
                  <a:lnTo>
                    <a:pt x="3560913" y="2765924"/>
                  </a:lnTo>
                  <a:lnTo>
                    <a:pt x="3536154" y="2811445"/>
                  </a:lnTo>
                  <a:lnTo>
                    <a:pt x="3510193" y="2856194"/>
                  </a:lnTo>
                  <a:lnTo>
                    <a:pt x="3483032" y="2900171"/>
                  </a:lnTo>
                  <a:lnTo>
                    <a:pt x="3454668" y="2943377"/>
                  </a:lnTo>
                  <a:lnTo>
                    <a:pt x="3425101" y="2985811"/>
                  </a:lnTo>
                  <a:lnTo>
                    <a:pt x="3394332" y="3027474"/>
                  </a:lnTo>
                  <a:lnTo>
                    <a:pt x="3362358" y="3068366"/>
                  </a:lnTo>
                  <a:lnTo>
                    <a:pt x="3329179" y="3108486"/>
                  </a:lnTo>
                  <a:lnTo>
                    <a:pt x="3294795" y="3147835"/>
                  </a:lnTo>
                  <a:lnTo>
                    <a:pt x="3259204" y="3186413"/>
                  </a:lnTo>
                  <a:lnTo>
                    <a:pt x="3222407" y="3224219"/>
                  </a:lnTo>
                  <a:lnTo>
                    <a:pt x="3184629" y="3261031"/>
                  </a:lnTo>
                  <a:lnTo>
                    <a:pt x="3146079" y="3296638"/>
                  </a:lnTo>
                  <a:lnTo>
                    <a:pt x="3106757" y="3331042"/>
                  </a:lnTo>
                  <a:lnTo>
                    <a:pt x="3066664" y="3364242"/>
                  </a:lnTo>
                  <a:lnTo>
                    <a:pt x="3025799" y="3396238"/>
                  </a:lnTo>
                  <a:lnTo>
                    <a:pt x="2984162" y="3427030"/>
                  </a:lnTo>
                  <a:lnTo>
                    <a:pt x="2941754" y="3456618"/>
                  </a:lnTo>
                  <a:lnTo>
                    <a:pt x="2898574" y="3485000"/>
                  </a:lnTo>
                  <a:lnTo>
                    <a:pt x="2854622" y="3512178"/>
                  </a:lnTo>
                  <a:lnTo>
                    <a:pt x="2809898" y="3538152"/>
                  </a:lnTo>
                  <a:lnTo>
                    <a:pt x="2764403" y="3562920"/>
                  </a:lnTo>
                  <a:lnTo>
                    <a:pt x="2718136" y="3586482"/>
                  </a:lnTo>
                  <a:lnTo>
                    <a:pt x="2671097" y="3608840"/>
                  </a:lnTo>
                  <a:lnTo>
                    <a:pt x="2623286" y="3629992"/>
                  </a:lnTo>
                  <a:lnTo>
                    <a:pt x="2575970" y="3649010"/>
                  </a:lnTo>
                  <a:lnTo>
                    <a:pt x="2528409" y="3666718"/>
                  </a:lnTo>
                  <a:lnTo>
                    <a:pt x="2480601" y="3683113"/>
                  </a:lnTo>
                  <a:lnTo>
                    <a:pt x="2432549" y="3698197"/>
                  </a:lnTo>
                  <a:lnTo>
                    <a:pt x="2384250" y="3711970"/>
                  </a:lnTo>
                  <a:lnTo>
                    <a:pt x="2335706" y="3724430"/>
                  </a:lnTo>
                  <a:lnTo>
                    <a:pt x="2286916" y="3735579"/>
                  </a:lnTo>
                  <a:lnTo>
                    <a:pt x="2237880" y="3745417"/>
                  </a:lnTo>
                  <a:lnTo>
                    <a:pt x="2188598" y="3753942"/>
                  </a:lnTo>
                  <a:lnTo>
                    <a:pt x="2139070" y="3761157"/>
                  </a:lnTo>
                  <a:lnTo>
                    <a:pt x="2089296" y="3767059"/>
                  </a:lnTo>
                  <a:lnTo>
                    <a:pt x="2039276" y="3771650"/>
                  </a:lnTo>
                  <a:lnTo>
                    <a:pt x="1989009" y="3774929"/>
                  </a:lnTo>
                  <a:lnTo>
                    <a:pt x="1938496" y="3776896"/>
                  </a:lnTo>
                  <a:lnTo>
                    <a:pt x="1887737" y="3777552"/>
                  </a:lnTo>
                  <a:lnTo>
                    <a:pt x="1834425" y="3776822"/>
                  </a:lnTo>
                  <a:lnTo>
                    <a:pt x="1781421" y="3774631"/>
                  </a:lnTo>
                  <a:lnTo>
                    <a:pt x="1728725" y="3770979"/>
                  </a:lnTo>
                  <a:lnTo>
                    <a:pt x="1676337" y="3765867"/>
                  </a:lnTo>
                  <a:lnTo>
                    <a:pt x="1624257" y="3759294"/>
                  </a:lnTo>
                  <a:lnTo>
                    <a:pt x="1572485" y="3751262"/>
                  </a:lnTo>
                  <a:lnTo>
                    <a:pt x="1521021" y="3741769"/>
                  </a:lnTo>
                  <a:lnTo>
                    <a:pt x="1469866" y="3730817"/>
                  </a:lnTo>
                  <a:lnTo>
                    <a:pt x="1419018" y="3718404"/>
                  </a:lnTo>
                  <a:lnTo>
                    <a:pt x="1368478" y="3704532"/>
                  </a:lnTo>
                  <a:lnTo>
                    <a:pt x="1318247" y="3689201"/>
                  </a:lnTo>
                  <a:lnTo>
                    <a:pt x="1268323" y="3672410"/>
                  </a:lnTo>
                  <a:lnTo>
                    <a:pt x="1220128" y="3654911"/>
                  </a:lnTo>
                  <a:lnTo>
                    <a:pt x="1172622" y="3636235"/>
                  </a:lnTo>
                  <a:lnTo>
                    <a:pt x="1125807" y="3616381"/>
                  </a:lnTo>
                  <a:lnTo>
                    <a:pt x="1079682" y="3595349"/>
                  </a:lnTo>
                  <a:lnTo>
                    <a:pt x="1034248" y="3573140"/>
                  </a:lnTo>
                  <a:lnTo>
                    <a:pt x="989503" y="3549753"/>
                  </a:lnTo>
                  <a:lnTo>
                    <a:pt x="945450" y="3525188"/>
                  </a:lnTo>
                  <a:lnTo>
                    <a:pt x="902088" y="3499444"/>
                  </a:lnTo>
                  <a:lnTo>
                    <a:pt x="859416" y="3472523"/>
                  </a:lnTo>
                  <a:lnTo>
                    <a:pt x="817436" y="3444423"/>
                  </a:lnTo>
                  <a:lnTo>
                    <a:pt x="776146" y="3415144"/>
                  </a:lnTo>
                  <a:lnTo>
                    <a:pt x="735549" y="3384687"/>
                  </a:lnTo>
                  <a:lnTo>
                    <a:pt x="696084" y="3353178"/>
                  </a:lnTo>
                  <a:lnTo>
                    <a:pt x="657565" y="3320744"/>
                  </a:lnTo>
                  <a:lnTo>
                    <a:pt x="619992" y="3287387"/>
                  </a:lnTo>
                  <a:lnTo>
                    <a:pt x="583366" y="3253106"/>
                  </a:lnTo>
                  <a:lnTo>
                    <a:pt x="547686" y="3217903"/>
                  </a:lnTo>
                  <a:lnTo>
                    <a:pt x="512953" y="3181776"/>
                  </a:lnTo>
                  <a:lnTo>
                    <a:pt x="479167" y="3144727"/>
                  </a:lnTo>
                  <a:lnTo>
                    <a:pt x="446329" y="3106757"/>
                  </a:lnTo>
                  <a:lnTo>
                    <a:pt x="414438" y="3067865"/>
                  </a:lnTo>
                  <a:lnTo>
                    <a:pt x="383495" y="3028052"/>
                  </a:lnTo>
                  <a:lnTo>
                    <a:pt x="353500" y="2987318"/>
                  </a:lnTo>
                  <a:lnTo>
                    <a:pt x="324454" y="2945664"/>
                  </a:lnTo>
                  <a:lnTo>
                    <a:pt x="296236" y="2902937"/>
                  </a:lnTo>
                  <a:lnTo>
                    <a:pt x="269353" y="2859594"/>
                  </a:lnTo>
                  <a:lnTo>
                    <a:pt x="243803" y="2815634"/>
                  </a:lnTo>
                  <a:lnTo>
                    <a:pt x="219583" y="2771057"/>
                  </a:lnTo>
                  <a:lnTo>
                    <a:pt x="196692" y="2725864"/>
                  </a:lnTo>
                  <a:lnTo>
                    <a:pt x="175127" y="2680055"/>
                  </a:lnTo>
                  <a:lnTo>
                    <a:pt x="154804" y="2633646"/>
                  </a:lnTo>
                  <a:lnTo>
                    <a:pt x="135603" y="2586616"/>
                  </a:lnTo>
                  <a:lnTo>
                    <a:pt x="117526" y="2538967"/>
                  </a:lnTo>
                  <a:lnTo>
                    <a:pt x="100573" y="2490702"/>
                  </a:lnTo>
                  <a:lnTo>
                    <a:pt x="84744" y="2441823"/>
                  </a:lnTo>
                  <a:lnTo>
                    <a:pt x="70042" y="2392331"/>
                  </a:lnTo>
                  <a:lnTo>
                    <a:pt x="296807" y="2329608"/>
                  </a:lnTo>
                  <a:lnTo>
                    <a:pt x="310869" y="2377877"/>
                  </a:lnTo>
                  <a:lnTo>
                    <a:pt x="326242" y="2425410"/>
                  </a:lnTo>
                  <a:lnTo>
                    <a:pt x="342925" y="2472209"/>
                  </a:lnTo>
                  <a:lnTo>
                    <a:pt x="360918" y="2518275"/>
                  </a:lnTo>
                  <a:lnTo>
                    <a:pt x="380221" y="2563608"/>
                  </a:lnTo>
                  <a:lnTo>
                    <a:pt x="400833" y="2608209"/>
                  </a:lnTo>
                  <a:lnTo>
                    <a:pt x="422755" y="2652078"/>
                  </a:lnTo>
                  <a:lnTo>
                    <a:pt x="445986" y="2695217"/>
                  </a:lnTo>
                  <a:lnTo>
                    <a:pt x="470526" y="2737626"/>
                  </a:lnTo>
                  <a:lnTo>
                    <a:pt x="496374" y="2779306"/>
                  </a:lnTo>
                  <a:lnTo>
                    <a:pt x="523532" y="2820257"/>
                  </a:lnTo>
                  <a:lnTo>
                    <a:pt x="551842" y="2860316"/>
                  </a:lnTo>
                  <a:lnTo>
                    <a:pt x="581128" y="2899338"/>
                  </a:lnTo>
                  <a:lnTo>
                    <a:pt x="611388" y="2937324"/>
                  </a:lnTo>
                  <a:lnTo>
                    <a:pt x="642623" y="2974275"/>
                  </a:lnTo>
                  <a:lnTo>
                    <a:pt x="674834" y="3010189"/>
                  </a:lnTo>
                  <a:lnTo>
                    <a:pt x="708019" y="3045067"/>
                  </a:lnTo>
                  <a:lnTo>
                    <a:pt x="742180" y="3078909"/>
                  </a:lnTo>
                  <a:lnTo>
                    <a:pt x="777316" y="3111714"/>
                  </a:lnTo>
                  <a:lnTo>
                    <a:pt x="813427" y="3143484"/>
                  </a:lnTo>
                  <a:lnTo>
                    <a:pt x="850512" y="3174218"/>
                  </a:lnTo>
                  <a:lnTo>
                    <a:pt x="888573" y="3203915"/>
                  </a:lnTo>
                  <a:lnTo>
                    <a:pt x="931400" y="3235292"/>
                  </a:lnTo>
                  <a:lnTo>
                    <a:pt x="975074" y="3265230"/>
                  </a:lnTo>
                  <a:lnTo>
                    <a:pt x="1019595" y="3293727"/>
                  </a:lnTo>
                  <a:lnTo>
                    <a:pt x="1064964" y="3320786"/>
                  </a:lnTo>
                  <a:lnTo>
                    <a:pt x="1111179" y="3346405"/>
                  </a:lnTo>
                  <a:lnTo>
                    <a:pt x="1158241" y="3370584"/>
                  </a:lnTo>
                  <a:lnTo>
                    <a:pt x="1206151" y="3393326"/>
                  </a:lnTo>
                  <a:lnTo>
                    <a:pt x="1254908" y="3414628"/>
                  </a:lnTo>
                  <a:lnTo>
                    <a:pt x="1304512" y="3434493"/>
                  </a:lnTo>
                  <a:lnTo>
                    <a:pt x="1354963" y="3452919"/>
                  </a:lnTo>
                  <a:lnTo>
                    <a:pt x="1401420" y="3468285"/>
                  </a:lnTo>
                  <a:lnTo>
                    <a:pt x="1448272" y="3482187"/>
                  </a:lnTo>
                  <a:lnTo>
                    <a:pt x="1495518" y="3494626"/>
                  </a:lnTo>
                  <a:lnTo>
                    <a:pt x="1543159" y="3505602"/>
                  </a:lnTo>
                  <a:lnTo>
                    <a:pt x="1591196" y="3515114"/>
                  </a:lnTo>
                  <a:lnTo>
                    <a:pt x="1639628" y="3523162"/>
                  </a:lnTo>
                  <a:lnTo>
                    <a:pt x="1688456" y="3529748"/>
                  </a:lnTo>
                  <a:lnTo>
                    <a:pt x="1737681" y="3534870"/>
                  </a:lnTo>
                  <a:lnTo>
                    <a:pt x="1787303" y="3538528"/>
                  </a:lnTo>
                  <a:lnTo>
                    <a:pt x="1837321" y="3540723"/>
                  </a:lnTo>
                  <a:lnTo>
                    <a:pt x="1887737" y="3541455"/>
                  </a:lnTo>
                  <a:lnTo>
                    <a:pt x="1937924" y="3540726"/>
                  </a:lnTo>
                  <a:lnTo>
                    <a:pt x="1987700" y="3538540"/>
                  </a:lnTo>
                  <a:lnTo>
                    <a:pt x="2037065" y="3534897"/>
                  </a:lnTo>
                  <a:lnTo>
                    <a:pt x="2086020" y="3529796"/>
                  </a:lnTo>
                  <a:lnTo>
                    <a:pt x="2134563" y="3523238"/>
                  </a:lnTo>
                  <a:lnTo>
                    <a:pt x="2182696" y="3515222"/>
                  </a:lnTo>
                  <a:lnTo>
                    <a:pt x="2230419" y="3505749"/>
                  </a:lnTo>
                  <a:lnTo>
                    <a:pt x="2277730" y="3494819"/>
                  </a:lnTo>
                  <a:lnTo>
                    <a:pt x="2324631" y="3482431"/>
                  </a:lnTo>
                  <a:lnTo>
                    <a:pt x="2376772" y="3466926"/>
                  </a:lnTo>
                  <a:lnTo>
                    <a:pt x="2428104" y="3449923"/>
                  </a:lnTo>
                  <a:lnTo>
                    <a:pt x="2478628" y="3431421"/>
                  </a:lnTo>
                  <a:lnTo>
                    <a:pt x="2528344" y="3411420"/>
                  </a:lnTo>
                  <a:lnTo>
                    <a:pt x="2577255" y="3389919"/>
                  </a:lnTo>
                  <a:lnTo>
                    <a:pt x="2625362" y="3366919"/>
                  </a:lnTo>
                  <a:lnTo>
                    <a:pt x="2672665" y="3342417"/>
                  </a:lnTo>
                  <a:lnTo>
                    <a:pt x="2719168" y="3316415"/>
                  </a:lnTo>
                  <a:lnTo>
                    <a:pt x="2764735" y="3288954"/>
                  </a:lnTo>
                  <a:lnTo>
                    <a:pt x="2809264" y="3260049"/>
                  </a:lnTo>
                  <a:lnTo>
                    <a:pt x="2852755" y="3229700"/>
                  </a:lnTo>
                  <a:lnTo>
                    <a:pt x="2895209" y="3197909"/>
                  </a:lnTo>
                  <a:lnTo>
                    <a:pt x="2936627" y="3164678"/>
                  </a:lnTo>
                  <a:lnTo>
                    <a:pt x="2977010" y="3130007"/>
                  </a:lnTo>
                  <a:lnTo>
                    <a:pt x="3016359" y="3093899"/>
                  </a:lnTo>
                  <a:lnTo>
                    <a:pt x="3054674" y="3056354"/>
                  </a:lnTo>
                  <a:lnTo>
                    <a:pt x="3091780" y="3017646"/>
                  </a:lnTo>
                  <a:lnTo>
                    <a:pt x="3127500" y="2978073"/>
                  </a:lnTo>
                  <a:lnTo>
                    <a:pt x="3161835" y="2937638"/>
                  </a:lnTo>
                  <a:lnTo>
                    <a:pt x="3194784" y="2896340"/>
                  </a:lnTo>
                  <a:lnTo>
                    <a:pt x="3226350" y="2854178"/>
                  </a:lnTo>
                  <a:lnTo>
                    <a:pt x="3256531" y="2811153"/>
                  </a:lnTo>
                  <a:lnTo>
                    <a:pt x="3285329" y="2767265"/>
                  </a:lnTo>
                  <a:lnTo>
                    <a:pt x="3312743" y="2722513"/>
                  </a:lnTo>
                  <a:lnTo>
                    <a:pt x="3338761" y="2676797"/>
                  </a:lnTo>
                  <a:lnTo>
                    <a:pt x="3363336" y="2630044"/>
                  </a:lnTo>
                  <a:lnTo>
                    <a:pt x="3386470" y="2582255"/>
                  </a:lnTo>
                  <a:lnTo>
                    <a:pt x="3408163" y="2533429"/>
                  </a:lnTo>
                  <a:lnTo>
                    <a:pt x="3428413" y="2483566"/>
                  </a:lnTo>
                  <a:lnTo>
                    <a:pt x="3447223" y="2432667"/>
                  </a:lnTo>
                  <a:lnTo>
                    <a:pt x="3464590" y="2380731"/>
                  </a:lnTo>
                  <a:lnTo>
                    <a:pt x="3480516" y="2327759"/>
                  </a:lnTo>
                  <a:lnTo>
                    <a:pt x="3493257" y="2280075"/>
                  </a:lnTo>
                  <a:lnTo>
                    <a:pt x="3504449" y="2232117"/>
                  </a:lnTo>
                  <a:lnTo>
                    <a:pt x="3514093" y="2183885"/>
                  </a:lnTo>
                  <a:lnTo>
                    <a:pt x="3522191" y="2135381"/>
                  </a:lnTo>
                  <a:lnTo>
                    <a:pt x="3528742" y="2086604"/>
                  </a:lnTo>
                  <a:lnTo>
                    <a:pt x="3533749" y="2037555"/>
                  </a:lnTo>
                  <a:lnTo>
                    <a:pt x="3537211" y="1988233"/>
                  </a:lnTo>
                  <a:lnTo>
                    <a:pt x="3539130" y="1938640"/>
                  </a:lnTo>
                  <a:lnTo>
                    <a:pt x="3539508" y="1888776"/>
                  </a:lnTo>
                  <a:lnTo>
                    <a:pt x="3538780" y="1838561"/>
                  </a:lnTo>
                  <a:lnTo>
                    <a:pt x="3536595" y="1788758"/>
                  </a:lnTo>
                  <a:lnTo>
                    <a:pt x="3532953" y="1739366"/>
                  </a:lnTo>
                  <a:lnTo>
                    <a:pt x="3527855" y="1690384"/>
                  </a:lnTo>
                  <a:lnTo>
                    <a:pt x="3521301" y="1641814"/>
                  </a:lnTo>
                  <a:lnTo>
                    <a:pt x="3513289" y="1593655"/>
                  </a:lnTo>
                  <a:lnTo>
                    <a:pt x="3503821" y="1545906"/>
                  </a:lnTo>
                  <a:lnTo>
                    <a:pt x="3492897" y="1498569"/>
                  </a:lnTo>
                  <a:lnTo>
                    <a:pt x="3480516" y="1451642"/>
                  </a:lnTo>
                  <a:lnTo>
                    <a:pt x="3465020" y="1399470"/>
                  </a:lnTo>
                  <a:lnTo>
                    <a:pt x="3448026" y="1348106"/>
                  </a:lnTo>
                  <a:lnTo>
                    <a:pt x="3429534" y="1297550"/>
                  </a:lnTo>
                  <a:lnTo>
                    <a:pt x="3409544" y="1247802"/>
                  </a:lnTo>
                  <a:lnTo>
                    <a:pt x="3388055" y="1198862"/>
                  </a:lnTo>
                  <a:lnTo>
                    <a:pt x="3365067" y="1150729"/>
                  </a:lnTo>
                  <a:lnTo>
                    <a:pt x="3340580" y="1103405"/>
                  </a:lnTo>
                  <a:lnTo>
                    <a:pt x="3314592" y="1056888"/>
                  </a:lnTo>
                  <a:lnTo>
                    <a:pt x="3287146" y="1011295"/>
                  </a:lnTo>
                  <a:lnTo>
                    <a:pt x="3258256" y="966742"/>
                  </a:lnTo>
                  <a:lnTo>
                    <a:pt x="3227924" y="923227"/>
                  </a:lnTo>
                  <a:lnTo>
                    <a:pt x="3196151" y="880750"/>
                  </a:lnTo>
                  <a:lnTo>
                    <a:pt x="3162938" y="839309"/>
                  </a:lnTo>
                  <a:lnTo>
                    <a:pt x="3128286" y="798904"/>
                  </a:lnTo>
                  <a:lnTo>
                    <a:pt x="3092198" y="759534"/>
                  </a:lnTo>
                  <a:lnTo>
                    <a:pt x="3054674" y="721197"/>
                  </a:lnTo>
                  <a:lnTo>
                    <a:pt x="3015986" y="684082"/>
                  </a:lnTo>
                  <a:lnTo>
                    <a:pt x="2976435" y="648348"/>
                  </a:lnTo>
                  <a:lnTo>
                    <a:pt x="2936021" y="613995"/>
                  </a:lnTo>
                  <a:lnTo>
                    <a:pt x="2894742" y="581024"/>
                  </a:lnTo>
                  <a:lnTo>
                    <a:pt x="2852599" y="549437"/>
                  </a:lnTo>
                  <a:lnTo>
                    <a:pt x="2809591" y="519235"/>
                  </a:lnTo>
                  <a:lnTo>
                    <a:pt x="2765717" y="490417"/>
                  </a:lnTo>
                  <a:lnTo>
                    <a:pt x="2720977" y="462986"/>
                  </a:lnTo>
                  <a:lnTo>
                    <a:pt x="2675299" y="436954"/>
                  </a:lnTo>
                  <a:lnTo>
                    <a:pt x="2628582" y="412365"/>
                  </a:lnTo>
                  <a:lnTo>
                    <a:pt x="2580825" y="389218"/>
                  </a:lnTo>
                  <a:lnTo>
                    <a:pt x="2532031" y="367514"/>
                  </a:lnTo>
                  <a:lnTo>
                    <a:pt x="2482199" y="347252"/>
                  </a:lnTo>
                  <a:lnTo>
                    <a:pt x="2431329" y="328433"/>
                  </a:lnTo>
                  <a:lnTo>
                    <a:pt x="2379422" y="311056"/>
                  </a:lnTo>
                  <a:lnTo>
                    <a:pt x="2326479" y="295121"/>
                  </a:lnTo>
                  <a:lnTo>
                    <a:pt x="2278821" y="282373"/>
                  </a:lnTo>
                  <a:lnTo>
                    <a:pt x="2230889" y="271175"/>
                  </a:lnTo>
                  <a:lnTo>
                    <a:pt x="2182685" y="261525"/>
                  </a:lnTo>
                  <a:lnTo>
                    <a:pt x="2134207" y="253423"/>
                  </a:lnTo>
                  <a:lnTo>
                    <a:pt x="2085457" y="246868"/>
                  </a:lnTo>
                  <a:lnTo>
                    <a:pt x="2036435" y="241859"/>
                  </a:lnTo>
                  <a:lnTo>
                    <a:pt x="1987140" y="238395"/>
                  </a:lnTo>
                  <a:lnTo>
                    <a:pt x="1937574" y="236474"/>
                  </a:lnTo>
                  <a:lnTo>
                    <a:pt x="1887737" y="236097"/>
                  </a:lnTo>
                  <a:lnTo>
                    <a:pt x="1834658" y="236917"/>
                  </a:lnTo>
                  <a:lnTo>
                    <a:pt x="1781944" y="239378"/>
                  </a:lnTo>
                  <a:lnTo>
                    <a:pt x="1729597" y="243480"/>
                  </a:lnTo>
                  <a:lnTo>
                    <a:pt x="1677615" y="249221"/>
                  </a:lnTo>
                  <a:lnTo>
                    <a:pt x="1625997" y="256603"/>
                  </a:lnTo>
                  <a:lnTo>
                    <a:pt x="1574743" y="265623"/>
                  </a:lnTo>
                  <a:lnTo>
                    <a:pt x="1523852" y="276283"/>
                  </a:lnTo>
                  <a:lnTo>
                    <a:pt x="1473324" y="288582"/>
                  </a:lnTo>
                  <a:lnTo>
                    <a:pt x="1423157" y="302519"/>
                  </a:lnTo>
                  <a:lnTo>
                    <a:pt x="1373571" y="318003"/>
                  </a:lnTo>
                  <a:lnTo>
                    <a:pt x="1324756" y="334945"/>
                  </a:lnTo>
                  <a:lnTo>
                    <a:pt x="1276715" y="353345"/>
                  </a:lnTo>
                  <a:lnTo>
                    <a:pt x="1229446" y="373202"/>
                  </a:lnTo>
                  <a:lnTo>
                    <a:pt x="1182951" y="394516"/>
                  </a:lnTo>
                  <a:lnTo>
                    <a:pt x="1137229" y="417288"/>
                  </a:lnTo>
                  <a:lnTo>
                    <a:pt x="1092281" y="441517"/>
                  </a:lnTo>
                  <a:lnTo>
                    <a:pt x="1048108" y="467203"/>
                  </a:lnTo>
                  <a:lnTo>
                    <a:pt x="1004709" y="494347"/>
                  </a:lnTo>
                  <a:lnTo>
                    <a:pt x="962152" y="522788"/>
                  </a:lnTo>
                  <a:lnTo>
                    <a:pt x="920504" y="552366"/>
                  </a:lnTo>
                  <a:lnTo>
                    <a:pt x="879765" y="583082"/>
                  </a:lnTo>
                  <a:lnTo>
                    <a:pt x="839937" y="614935"/>
                  </a:lnTo>
                  <a:lnTo>
                    <a:pt x="801019" y="647926"/>
                  </a:lnTo>
                  <a:lnTo>
                    <a:pt x="763011" y="682056"/>
                  </a:lnTo>
                  <a:lnTo>
                    <a:pt x="725914" y="717325"/>
                  </a:lnTo>
                  <a:lnTo>
                    <a:pt x="689729" y="753732"/>
                  </a:lnTo>
                  <a:lnTo>
                    <a:pt x="654455" y="791279"/>
                  </a:lnTo>
                  <a:lnTo>
                    <a:pt x="620308" y="829977"/>
                  </a:lnTo>
                  <a:lnTo>
                    <a:pt x="587529" y="869812"/>
                  </a:lnTo>
                  <a:lnTo>
                    <a:pt x="556119" y="910783"/>
                  </a:lnTo>
                  <a:lnTo>
                    <a:pt x="526076" y="952892"/>
                  </a:lnTo>
                  <a:lnTo>
                    <a:pt x="497399" y="996137"/>
                  </a:lnTo>
                  <a:lnTo>
                    <a:pt x="470088" y="1040519"/>
                  </a:lnTo>
                  <a:lnTo>
                    <a:pt x="444143" y="1086037"/>
                  </a:lnTo>
                  <a:lnTo>
                    <a:pt x="419562" y="1132693"/>
                  </a:lnTo>
                  <a:lnTo>
                    <a:pt x="396346" y="1180485"/>
                  </a:lnTo>
                  <a:lnTo>
                    <a:pt x="943868" y="1180485"/>
                  </a:lnTo>
                  <a:lnTo>
                    <a:pt x="943868" y="1416582"/>
                  </a:lnTo>
                  <a:lnTo>
                    <a:pt x="0" y="1416582"/>
                  </a:lnTo>
                  <a:lnTo>
                    <a:pt x="0" y="472194"/>
                  </a:lnTo>
                  <a:lnTo>
                    <a:pt x="235967" y="472194"/>
                  </a:lnTo>
                  <a:lnTo>
                    <a:pt x="235967" y="977599"/>
                  </a:lnTo>
                  <a:lnTo>
                    <a:pt x="251976" y="948316"/>
                  </a:lnTo>
                  <a:lnTo>
                    <a:pt x="286073" y="891137"/>
                  </a:lnTo>
                  <a:lnTo>
                    <a:pt x="322831" y="835573"/>
                  </a:lnTo>
                  <a:lnTo>
                    <a:pt x="361557" y="780235"/>
                  </a:lnTo>
                  <a:lnTo>
                    <a:pt x="413597" y="711159"/>
                  </a:lnTo>
                  <a:lnTo>
                    <a:pt x="446569" y="670795"/>
                  </a:lnTo>
                  <a:lnTo>
                    <a:pt x="480516" y="631467"/>
                  </a:lnTo>
                  <a:lnTo>
                    <a:pt x="515436" y="593176"/>
                  </a:lnTo>
                  <a:lnTo>
                    <a:pt x="551331" y="555920"/>
                  </a:lnTo>
                  <a:lnTo>
                    <a:pt x="588201" y="519701"/>
                  </a:lnTo>
                  <a:lnTo>
                    <a:pt x="626046" y="484517"/>
                  </a:lnTo>
                  <a:lnTo>
                    <a:pt x="664867" y="450370"/>
                  </a:lnTo>
                  <a:lnTo>
                    <a:pt x="704663" y="417259"/>
                  </a:lnTo>
                  <a:lnTo>
                    <a:pt x="745436" y="385184"/>
                  </a:lnTo>
                  <a:lnTo>
                    <a:pt x="787186" y="354145"/>
                  </a:lnTo>
                  <a:lnTo>
                    <a:pt x="827986" y="325830"/>
                  </a:lnTo>
                  <a:lnTo>
                    <a:pt x="869270" y="298669"/>
                  </a:lnTo>
                  <a:lnTo>
                    <a:pt x="911041" y="272661"/>
                  </a:lnTo>
                  <a:lnTo>
                    <a:pt x="953297" y="247808"/>
                  </a:lnTo>
                  <a:lnTo>
                    <a:pt x="996039" y="224108"/>
                  </a:lnTo>
                  <a:lnTo>
                    <a:pt x="1039268" y="201562"/>
                  </a:lnTo>
                  <a:lnTo>
                    <a:pt x="1082983" y="180170"/>
                  </a:lnTo>
                  <a:lnTo>
                    <a:pt x="1127186" y="159930"/>
                  </a:lnTo>
                  <a:lnTo>
                    <a:pt x="1171875" y="140844"/>
                  </a:lnTo>
                  <a:lnTo>
                    <a:pt x="1217053" y="122911"/>
                  </a:lnTo>
                  <a:lnTo>
                    <a:pt x="1262717" y="106131"/>
                  </a:lnTo>
                  <a:lnTo>
                    <a:pt x="1308870" y="90503"/>
                  </a:lnTo>
                  <a:lnTo>
                    <a:pt x="1355421" y="76075"/>
                  </a:lnTo>
                  <a:lnTo>
                    <a:pt x="1402278" y="62895"/>
                  </a:lnTo>
                  <a:lnTo>
                    <a:pt x="1449441" y="50963"/>
                  </a:lnTo>
                  <a:lnTo>
                    <a:pt x="1496911" y="40282"/>
                  </a:lnTo>
                  <a:lnTo>
                    <a:pt x="1544689" y="30852"/>
                  </a:lnTo>
                  <a:lnTo>
                    <a:pt x="1592773" y="22675"/>
                  </a:lnTo>
                  <a:lnTo>
                    <a:pt x="1641165" y="15752"/>
                  </a:lnTo>
                  <a:lnTo>
                    <a:pt x="1689864" y="10085"/>
                  </a:lnTo>
                  <a:lnTo>
                    <a:pt x="1738871" y="5674"/>
                  </a:lnTo>
                  <a:lnTo>
                    <a:pt x="1788185" y="2523"/>
                  </a:lnTo>
                  <a:lnTo>
                    <a:pt x="1837807" y="631"/>
                  </a:lnTo>
                  <a:lnTo>
                    <a:pt x="1887737" y="0"/>
                  </a:lnTo>
                  <a:lnTo>
                    <a:pt x="1938496" y="655"/>
                  </a:lnTo>
                  <a:lnTo>
                    <a:pt x="1989009" y="2623"/>
                  </a:lnTo>
                  <a:lnTo>
                    <a:pt x="2039276" y="5902"/>
                  </a:lnTo>
                  <a:lnTo>
                    <a:pt x="2089296" y="10493"/>
                  </a:lnTo>
                  <a:lnTo>
                    <a:pt x="2139070" y="16395"/>
                  </a:lnTo>
                  <a:lnTo>
                    <a:pt x="2188598" y="23609"/>
                  </a:lnTo>
                  <a:lnTo>
                    <a:pt x="2237880" y="32135"/>
                  </a:lnTo>
                  <a:lnTo>
                    <a:pt x="2286916" y="41972"/>
                  </a:lnTo>
                  <a:lnTo>
                    <a:pt x="2335706" y="53121"/>
                  </a:lnTo>
                  <a:lnTo>
                    <a:pt x="2384250" y="65582"/>
                  </a:lnTo>
                  <a:lnTo>
                    <a:pt x="2432549" y="79354"/>
                  </a:lnTo>
                  <a:lnTo>
                    <a:pt x="2480601" y="94438"/>
                  </a:lnTo>
                  <a:lnTo>
                    <a:pt x="2528409" y="110834"/>
                  </a:lnTo>
                  <a:lnTo>
                    <a:pt x="2575970" y="128541"/>
                  </a:lnTo>
                  <a:lnTo>
                    <a:pt x="2623286" y="147560"/>
                  </a:lnTo>
                  <a:lnTo>
                    <a:pt x="2671097" y="168719"/>
                  </a:lnTo>
                  <a:lnTo>
                    <a:pt x="2718136" y="191082"/>
                  </a:lnTo>
                  <a:lnTo>
                    <a:pt x="2764403" y="214648"/>
                  </a:lnTo>
                  <a:lnTo>
                    <a:pt x="2809898" y="239418"/>
                  </a:lnTo>
                  <a:lnTo>
                    <a:pt x="2854622" y="265392"/>
                  </a:lnTo>
                  <a:lnTo>
                    <a:pt x="2898574" y="292571"/>
                  </a:lnTo>
                  <a:lnTo>
                    <a:pt x="2941754" y="320954"/>
                  </a:lnTo>
                  <a:lnTo>
                    <a:pt x="2984162" y="350541"/>
                  </a:lnTo>
                  <a:lnTo>
                    <a:pt x="3025799" y="381333"/>
                  </a:lnTo>
                  <a:lnTo>
                    <a:pt x="3066664" y="413331"/>
                  </a:lnTo>
                  <a:lnTo>
                    <a:pt x="3106757" y="446533"/>
                  </a:lnTo>
                  <a:lnTo>
                    <a:pt x="3146079" y="480940"/>
                  </a:lnTo>
                  <a:lnTo>
                    <a:pt x="3184629" y="516553"/>
                  </a:lnTo>
                  <a:lnTo>
                    <a:pt x="3222407" y="553372"/>
                  </a:lnTo>
                  <a:lnTo>
                    <a:pt x="3259204" y="591171"/>
                  </a:lnTo>
                  <a:lnTo>
                    <a:pt x="3294795" y="629742"/>
                  </a:lnTo>
                  <a:lnTo>
                    <a:pt x="3329179" y="669085"/>
                  </a:lnTo>
                  <a:lnTo>
                    <a:pt x="3362358" y="709200"/>
                  </a:lnTo>
                  <a:lnTo>
                    <a:pt x="3394332" y="750088"/>
                  </a:lnTo>
                  <a:lnTo>
                    <a:pt x="3425101" y="791748"/>
                  </a:lnTo>
                  <a:lnTo>
                    <a:pt x="3454668" y="834180"/>
                  </a:lnTo>
                  <a:lnTo>
                    <a:pt x="3483032" y="877383"/>
                  </a:lnTo>
                  <a:lnTo>
                    <a:pt x="3510193" y="921360"/>
                  </a:lnTo>
                  <a:lnTo>
                    <a:pt x="3536154" y="966108"/>
                  </a:lnTo>
                  <a:lnTo>
                    <a:pt x="3560913" y="1011628"/>
                  </a:lnTo>
                  <a:lnTo>
                    <a:pt x="3584473" y="1057921"/>
                  </a:lnTo>
                  <a:lnTo>
                    <a:pt x="3606834" y="1104985"/>
                  </a:lnTo>
                  <a:lnTo>
                    <a:pt x="3627996" y="1152822"/>
                  </a:lnTo>
                  <a:close/>
                </a:path>
              </a:pathLst>
            </a:custGeom>
            <a:ln w="55074">
              <a:solidFill>
                <a:srgbClr val="5D7C94"/>
              </a:solidFill>
            </a:ln>
          </p:spPr>
          <p:txBody>
            <a:bodyPr wrap="square" lIns="0" tIns="0" rIns="0" bIns="0" rtlCol="0"/>
            <a:lstStyle/>
            <a:p>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26"/>
            <a:ext cx="12192000" cy="1335405"/>
            <a:chOff x="0" y="-126"/>
            <a:chExt cx="12192000" cy="1335405"/>
          </a:xfrm>
        </p:grpSpPr>
        <p:sp>
          <p:nvSpPr>
            <p:cNvPr id="3" name="object 3"/>
            <p:cNvSpPr/>
            <p:nvPr/>
          </p:nvSpPr>
          <p:spPr>
            <a:xfrm>
              <a:off x="0" y="-126"/>
              <a:ext cx="12189460" cy="1216660"/>
            </a:xfrm>
            <a:custGeom>
              <a:avLst/>
              <a:gdLst/>
              <a:ahLst/>
              <a:cxnLst/>
              <a:rect l="l" t="t" r="r" b="b"/>
              <a:pathLst>
                <a:path w="12189460" h="1216660">
                  <a:moveTo>
                    <a:pt x="12188952" y="0"/>
                  </a:moveTo>
                  <a:lnTo>
                    <a:pt x="0" y="0"/>
                  </a:lnTo>
                  <a:lnTo>
                    <a:pt x="0" y="1216152"/>
                  </a:lnTo>
                  <a:lnTo>
                    <a:pt x="12188952" y="1216152"/>
                  </a:lnTo>
                  <a:lnTo>
                    <a:pt x="12188952" y="0"/>
                  </a:lnTo>
                  <a:close/>
                </a:path>
              </a:pathLst>
            </a:custGeom>
            <a:solidFill>
              <a:srgbClr val="003864"/>
            </a:solidFill>
          </p:spPr>
          <p:txBody>
            <a:bodyPr wrap="square" lIns="0" tIns="0" rIns="0" bIns="0" rtlCol="0"/>
            <a:lstStyle/>
            <a:p>
              <a:endParaRPr/>
            </a:p>
          </p:txBody>
        </p:sp>
        <p:sp>
          <p:nvSpPr>
            <p:cNvPr id="4" name="object 4"/>
            <p:cNvSpPr/>
            <p:nvPr/>
          </p:nvSpPr>
          <p:spPr>
            <a:xfrm>
              <a:off x="0" y="1216022"/>
              <a:ext cx="12192000" cy="119380"/>
            </a:xfrm>
            <a:custGeom>
              <a:avLst/>
              <a:gdLst/>
              <a:ahLst/>
              <a:cxnLst/>
              <a:rect l="l" t="t" r="r" b="b"/>
              <a:pathLst>
                <a:path w="12192000" h="119380">
                  <a:moveTo>
                    <a:pt x="12192000" y="0"/>
                  </a:moveTo>
                  <a:lnTo>
                    <a:pt x="0" y="0"/>
                  </a:lnTo>
                  <a:lnTo>
                    <a:pt x="0" y="119255"/>
                  </a:lnTo>
                  <a:lnTo>
                    <a:pt x="12192000" y="119255"/>
                  </a:lnTo>
                  <a:lnTo>
                    <a:pt x="12192000" y="0"/>
                  </a:lnTo>
                  <a:close/>
                </a:path>
              </a:pathLst>
            </a:custGeom>
            <a:solidFill>
              <a:srgbClr val="78BD20"/>
            </a:solidFill>
          </p:spPr>
          <p:txBody>
            <a:bodyPr wrap="square" lIns="0" tIns="0" rIns="0" bIns="0" rtlCol="0"/>
            <a:lstStyle/>
            <a:p>
              <a:endParaRPr/>
            </a:p>
          </p:txBody>
        </p:sp>
      </p:grpSp>
      <p:sp>
        <p:nvSpPr>
          <p:cNvPr id="5" name="object 5"/>
          <p:cNvSpPr txBox="1"/>
          <p:nvPr/>
        </p:nvSpPr>
        <p:spPr>
          <a:xfrm>
            <a:off x="1958085" y="264363"/>
            <a:ext cx="9418955" cy="574675"/>
          </a:xfrm>
          <a:prstGeom prst="rect">
            <a:avLst/>
          </a:prstGeom>
        </p:spPr>
        <p:txBody>
          <a:bodyPr vert="horz" wrap="square" lIns="0" tIns="12700" rIns="0" bIns="0" rtlCol="0">
            <a:spAutoFit/>
          </a:bodyPr>
          <a:lstStyle/>
          <a:p>
            <a:pPr marL="12700">
              <a:lnSpc>
                <a:spcPct val="100000"/>
              </a:lnSpc>
              <a:spcBef>
                <a:spcPts val="100"/>
              </a:spcBef>
            </a:pPr>
            <a:r>
              <a:rPr sz="3600" b="1" u="sng" dirty="0">
                <a:solidFill>
                  <a:srgbClr val="FFFFFF"/>
                </a:solidFill>
                <a:uFill>
                  <a:solidFill>
                    <a:srgbClr val="FFFFFF"/>
                  </a:solidFill>
                </a:uFill>
                <a:latin typeface="Calibri"/>
                <a:cs typeface="Calibri"/>
              </a:rPr>
              <a:t>Review</a:t>
            </a:r>
            <a:r>
              <a:rPr sz="3600" b="1" u="none" spc="-110" dirty="0">
                <a:solidFill>
                  <a:srgbClr val="FFFFFF"/>
                </a:solidFill>
                <a:latin typeface="Calibri"/>
                <a:cs typeface="Calibri"/>
              </a:rPr>
              <a:t> </a:t>
            </a:r>
            <a:r>
              <a:rPr sz="3600" u="none" dirty="0">
                <a:solidFill>
                  <a:srgbClr val="FFFFFF"/>
                </a:solidFill>
                <a:latin typeface="Calibri"/>
                <a:cs typeface="Calibri"/>
              </a:rPr>
              <a:t>of</a:t>
            </a:r>
            <a:r>
              <a:rPr sz="3600" u="none" spc="-70" dirty="0">
                <a:solidFill>
                  <a:srgbClr val="FFFFFF"/>
                </a:solidFill>
                <a:latin typeface="Calibri"/>
                <a:cs typeface="Calibri"/>
              </a:rPr>
              <a:t> </a:t>
            </a:r>
            <a:r>
              <a:rPr sz="3600" u="none" dirty="0">
                <a:solidFill>
                  <a:srgbClr val="FFFFFF"/>
                </a:solidFill>
                <a:latin typeface="Calibri"/>
                <a:cs typeface="Calibri"/>
              </a:rPr>
              <a:t>Prior</a:t>
            </a:r>
            <a:r>
              <a:rPr sz="3600" u="none" spc="-80" dirty="0">
                <a:solidFill>
                  <a:srgbClr val="FFFFFF"/>
                </a:solidFill>
                <a:latin typeface="Calibri"/>
                <a:cs typeface="Calibri"/>
              </a:rPr>
              <a:t> </a:t>
            </a:r>
            <a:r>
              <a:rPr sz="3600" u="none" spc="-10" dirty="0">
                <a:solidFill>
                  <a:srgbClr val="FFFFFF"/>
                </a:solidFill>
                <a:latin typeface="Calibri"/>
                <a:cs typeface="Calibri"/>
              </a:rPr>
              <a:t>Integrated</a:t>
            </a:r>
            <a:r>
              <a:rPr sz="3600" u="none" spc="-95" dirty="0">
                <a:solidFill>
                  <a:srgbClr val="FFFFFF"/>
                </a:solidFill>
                <a:latin typeface="Calibri"/>
                <a:cs typeface="Calibri"/>
              </a:rPr>
              <a:t> </a:t>
            </a:r>
            <a:r>
              <a:rPr sz="3600" u="none" dirty="0">
                <a:solidFill>
                  <a:srgbClr val="FFFFFF"/>
                </a:solidFill>
                <a:latin typeface="Calibri"/>
                <a:cs typeface="Calibri"/>
              </a:rPr>
              <a:t>Preparedness</a:t>
            </a:r>
            <a:r>
              <a:rPr sz="3600" u="none" spc="-100" dirty="0">
                <a:solidFill>
                  <a:srgbClr val="FFFFFF"/>
                </a:solidFill>
                <a:latin typeface="Calibri"/>
                <a:cs typeface="Calibri"/>
              </a:rPr>
              <a:t> </a:t>
            </a:r>
            <a:r>
              <a:rPr sz="3600" u="none" dirty="0">
                <a:solidFill>
                  <a:srgbClr val="FFFFFF"/>
                </a:solidFill>
                <a:latin typeface="Calibri"/>
                <a:cs typeface="Calibri"/>
              </a:rPr>
              <a:t>Plan</a:t>
            </a:r>
            <a:r>
              <a:rPr sz="3600" u="none" spc="-65" dirty="0">
                <a:solidFill>
                  <a:srgbClr val="FFFFFF"/>
                </a:solidFill>
                <a:latin typeface="Calibri"/>
                <a:cs typeface="Calibri"/>
              </a:rPr>
              <a:t> </a:t>
            </a:r>
            <a:r>
              <a:rPr sz="3600" u="none" spc="-10" dirty="0">
                <a:solidFill>
                  <a:srgbClr val="FFFFFF"/>
                </a:solidFill>
                <a:latin typeface="Calibri"/>
                <a:cs typeface="Calibri"/>
              </a:rPr>
              <a:t>(IPP)</a:t>
            </a:r>
            <a:endParaRPr sz="3600">
              <a:latin typeface="Calibri"/>
              <a:cs typeface="Calibri"/>
            </a:endParaRPr>
          </a:p>
        </p:txBody>
      </p:sp>
      <p:sp>
        <p:nvSpPr>
          <p:cNvPr id="6" name="object 6"/>
          <p:cNvSpPr txBox="1"/>
          <p:nvPr/>
        </p:nvSpPr>
        <p:spPr>
          <a:xfrm>
            <a:off x="916939" y="1599057"/>
            <a:ext cx="4732655" cy="3866515"/>
          </a:xfrm>
          <a:prstGeom prst="rect">
            <a:avLst/>
          </a:prstGeom>
        </p:spPr>
        <p:txBody>
          <a:bodyPr vert="horz" wrap="square" lIns="0" tIns="12700" rIns="0" bIns="0" rtlCol="0">
            <a:spAutoFit/>
          </a:bodyPr>
          <a:lstStyle/>
          <a:p>
            <a:pPr marL="12700" marR="5080">
              <a:lnSpc>
                <a:spcPct val="100000"/>
              </a:lnSpc>
              <a:spcBef>
                <a:spcPts val="100"/>
              </a:spcBef>
            </a:pPr>
            <a:r>
              <a:rPr sz="3600" dirty="0">
                <a:latin typeface="Calibri"/>
                <a:cs typeface="Calibri"/>
              </a:rPr>
              <a:t>Provide</a:t>
            </a:r>
            <a:r>
              <a:rPr sz="3600" spc="-160" dirty="0">
                <a:latin typeface="Calibri"/>
                <a:cs typeface="Calibri"/>
              </a:rPr>
              <a:t> </a:t>
            </a:r>
            <a:r>
              <a:rPr sz="3600" b="1" dirty="0">
                <a:latin typeface="Calibri"/>
                <a:cs typeface="Calibri"/>
              </a:rPr>
              <a:t>highlights</a:t>
            </a:r>
            <a:r>
              <a:rPr sz="3600" b="1" spc="-114" dirty="0">
                <a:latin typeface="Calibri"/>
                <a:cs typeface="Calibri"/>
              </a:rPr>
              <a:t> </a:t>
            </a:r>
            <a:r>
              <a:rPr sz="3600" spc="-20" dirty="0">
                <a:latin typeface="Calibri"/>
                <a:cs typeface="Calibri"/>
              </a:rPr>
              <a:t>from </a:t>
            </a:r>
            <a:r>
              <a:rPr sz="3600" dirty="0">
                <a:latin typeface="Calibri"/>
                <a:cs typeface="Calibri"/>
              </a:rPr>
              <a:t>the</a:t>
            </a:r>
            <a:r>
              <a:rPr sz="3600" spc="-35" dirty="0">
                <a:latin typeface="Calibri"/>
                <a:cs typeface="Calibri"/>
              </a:rPr>
              <a:t> </a:t>
            </a:r>
            <a:r>
              <a:rPr sz="3600" dirty="0">
                <a:latin typeface="Calibri"/>
                <a:cs typeface="Calibri"/>
              </a:rPr>
              <a:t>previous</a:t>
            </a:r>
            <a:r>
              <a:rPr sz="3600" spc="-45" dirty="0">
                <a:latin typeface="Calibri"/>
                <a:cs typeface="Calibri"/>
              </a:rPr>
              <a:t> </a:t>
            </a:r>
            <a:r>
              <a:rPr sz="3600" spc="-10" dirty="0">
                <a:latin typeface="Calibri"/>
                <a:cs typeface="Calibri"/>
              </a:rPr>
              <a:t>multi-</a:t>
            </a:r>
            <a:r>
              <a:rPr sz="3600" spc="-20" dirty="0">
                <a:latin typeface="Calibri"/>
                <a:cs typeface="Calibri"/>
              </a:rPr>
              <a:t>year </a:t>
            </a:r>
            <a:r>
              <a:rPr sz="3600" dirty="0">
                <a:latin typeface="Calibri"/>
                <a:cs typeface="Calibri"/>
              </a:rPr>
              <a:t>IPP</a:t>
            </a:r>
            <a:r>
              <a:rPr sz="3600" spc="-55" dirty="0">
                <a:latin typeface="Calibri"/>
                <a:cs typeface="Calibri"/>
              </a:rPr>
              <a:t> </a:t>
            </a:r>
            <a:r>
              <a:rPr sz="3600" dirty="0">
                <a:latin typeface="Calibri"/>
                <a:cs typeface="Calibri"/>
              </a:rPr>
              <a:t>and</a:t>
            </a:r>
            <a:r>
              <a:rPr sz="3600" spc="-65" dirty="0">
                <a:latin typeface="Calibri"/>
                <a:cs typeface="Calibri"/>
              </a:rPr>
              <a:t> </a:t>
            </a:r>
            <a:r>
              <a:rPr sz="3600" dirty="0">
                <a:latin typeface="Calibri"/>
                <a:cs typeface="Calibri"/>
              </a:rPr>
              <a:t>an</a:t>
            </a:r>
            <a:r>
              <a:rPr sz="3600" spc="-60" dirty="0">
                <a:latin typeface="Calibri"/>
                <a:cs typeface="Calibri"/>
              </a:rPr>
              <a:t> </a:t>
            </a:r>
            <a:r>
              <a:rPr sz="3600" b="1" dirty="0">
                <a:latin typeface="Calibri"/>
                <a:cs typeface="Calibri"/>
              </a:rPr>
              <a:t>update</a:t>
            </a:r>
            <a:r>
              <a:rPr sz="3600" b="1" spc="-25" dirty="0">
                <a:latin typeface="Calibri"/>
                <a:cs typeface="Calibri"/>
              </a:rPr>
              <a:t> </a:t>
            </a:r>
            <a:r>
              <a:rPr sz="3600" dirty="0">
                <a:latin typeface="Calibri"/>
                <a:cs typeface="Calibri"/>
              </a:rPr>
              <a:t>on</a:t>
            </a:r>
            <a:r>
              <a:rPr sz="3600" spc="-60" dirty="0">
                <a:latin typeface="Calibri"/>
                <a:cs typeface="Calibri"/>
              </a:rPr>
              <a:t> </a:t>
            </a:r>
            <a:r>
              <a:rPr sz="3600" spc="-25" dirty="0">
                <a:latin typeface="Calibri"/>
                <a:cs typeface="Calibri"/>
              </a:rPr>
              <a:t>the </a:t>
            </a:r>
            <a:r>
              <a:rPr sz="3600" spc="-10" dirty="0">
                <a:latin typeface="Calibri"/>
                <a:cs typeface="Calibri"/>
              </a:rPr>
              <a:t>progress</a:t>
            </a:r>
            <a:r>
              <a:rPr sz="3600" spc="-140" dirty="0">
                <a:latin typeface="Calibri"/>
                <a:cs typeface="Calibri"/>
              </a:rPr>
              <a:t> </a:t>
            </a:r>
            <a:r>
              <a:rPr sz="3600" spc="-10" dirty="0">
                <a:latin typeface="Calibri"/>
                <a:cs typeface="Calibri"/>
              </a:rPr>
              <a:t>toward</a:t>
            </a:r>
            <a:r>
              <a:rPr sz="3600" spc="-145" dirty="0">
                <a:latin typeface="Calibri"/>
                <a:cs typeface="Calibri"/>
              </a:rPr>
              <a:t> </a:t>
            </a:r>
            <a:r>
              <a:rPr sz="3600" spc="-25" dirty="0">
                <a:latin typeface="Calibri"/>
                <a:cs typeface="Calibri"/>
              </a:rPr>
              <a:t>the </a:t>
            </a:r>
            <a:r>
              <a:rPr sz="3600" spc="-10" dirty="0">
                <a:latin typeface="Calibri"/>
                <a:cs typeface="Calibri"/>
              </a:rPr>
              <a:t>preparedness</a:t>
            </a:r>
            <a:r>
              <a:rPr sz="3600" spc="-90" dirty="0">
                <a:latin typeface="Calibri"/>
                <a:cs typeface="Calibri"/>
              </a:rPr>
              <a:t> </a:t>
            </a:r>
            <a:r>
              <a:rPr sz="3600" spc="-10" dirty="0">
                <a:latin typeface="Calibri"/>
                <a:cs typeface="Calibri"/>
              </a:rPr>
              <a:t>priorities </a:t>
            </a:r>
            <a:r>
              <a:rPr sz="3600" dirty="0">
                <a:latin typeface="Calibri"/>
                <a:cs typeface="Calibri"/>
              </a:rPr>
              <a:t>and the</a:t>
            </a:r>
            <a:r>
              <a:rPr sz="3600" spc="25" dirty="0">
                <a:latin typeface="Calibri"/>
                <a:cs typeface="Calibri"/>
              </a:rPr>
              <a:t> </a:t>
            </a:r>
            <a:r>
              <a:rPr sz="3600" spc="-10" dirty="0">
                <a:latin typeface="Calibri"/>
                <a:cs typeface="Calibri"/>
              </a:rPr>
              <a:t>multi-</a:t>
            </a:r>
            <a:r>
              <a:rPr sz="3600" spc="-20" dirty="0">
                <a:latin typeface="Calibri"/>
                <a:cs typeface="Calibri"/>
              </a:rPr>
              <a:t>year </a:t>
            </a:r>
            <a:r>
              <a:rPr sz="3600" spc="-10" dirty="0">
                <a:latin typeface="Calibri"/>
                <a:cs typeface="Calibri"/>
              </a:rPr>
              <a:t>schedule</a:t>
            </a:r>
            <a:endParaRPr sz="3600">
              <a:latin typeface="Calibri"/>
              <a:cs typeface="Calibri"/>
            </a:endParaRPr>
          </a:p>
        </p:txBody>
      </p:sp>
      <p:sp>
        <p:nvSpPr>
          <p:cNvPr id="7" name="object 7" descr="Graphic of a key."/>
          <p:cNvSpPr/>
          <p:nvPr/>
        </p:nvSpPr>
        <p:spPr>
          <a:xfrm>
            <a:off x="6693995" y="2969758"/>
            <a:ext cx="4153535" cy="1983739"/>
          </a:xfrm>
          <a:custGeom>
            <a:avLst/>
            <a:gdLst/>
            <a:ahLst/>
            <a:cxnLst/>
            <a:rect l="l" t="t" r="r" b="b"/>
            <a:pathLst>
              <a:path w="4153534" h="1983739">
                <a:moveTo>
                  <a:pt x="991062" y="0"/>
                </a:moveTo>
                <a:lnTo>
                  <a:pt x="943036" y="1143"/>
                </a:lnTo>
                <a:lnTo>
                  <a:pt x="895601" y="4538"/>
                </a:lnTo>
                <a:lnTo>
                  <a:pt x="848809" y="10133"/>
                </a:lnTo>
                <a:lnTo>
                  <a:pt x="802711" y="17876"/>
                </a:lnTo>
                <a:lnTo>
                  <a:pt x="757359" y="27716"/>
                </a:lnTo>
                <a:lnTo>
                  <a:pt x="712806" y="39599"/>
                </a:lnTo>
                <a:lnTo>
                  <a:pt x="669103" y="53475"/>
                </a:lnTo>
                <a:lnTo>
                  <a:pt x="626302" y="69292"/>
                </a:lnTo>
                <a:lnTo>
                  <a:pt x="584454" y="86997"/>
                </a:lnTo>
                <a:lnTo>
                  <a:pt x="543613" y="106539"/>
                </a:lnTo>
                <a:lnTo>
                  <a:pt x="503829" y="127865"/>
                </a:lnTo>
                <a:lnTo>
                  <a:pt x="465154" y="150925"/>
                </a:lnTo>
                <a:lnTo>
                  <a:pt x="427641" y="175665"/>
                </a:lnTo>
                <a:lnTo>
                  <a:pt x="391341" y="202035"/>
                </a:lnTo>
                <a:lnTo>
                  <a:pt x="356306" y="229981"/>
                </a:lnTo>
                <a:lnTo>
                  <a:pt x="322588" y="259453"/>
                </a:lnTo>
                <a:lnTo>
                  <a:pt x="290239" y="290399"/>
                </a:lnTo>
                <a:lnTo>
                  <a:pt x="259311" y="322766"/>
                </a:lnTo>
                <a:lnTo>
                  <a:pt x="229855" y="356502"/>
                </a:lnTo>
                <a:lnTo>
                  <a:pt x="201924" y="391556"/>
                </a:lnTo>
                <a:lnTo>
                  <a:pt x="175569" y="427876"/>
                </a:lnTo>
                <a:lnTo>
                  <a:pt x="150842" y="465410"/>
                </a:lnTo>
                <a:lnTo>
                  <a:pt x="127795" y="504106"/>
                </a:lnTo>
                <a:lnTo>
                  <a:pt x="106480" y="543912"/>
                </a:lnTo>
                <a:lnTo>
                  <a:pt x="86949" y="584776"/>
                </a:lnTo>
                <a:lnTo>
                  <a:pt x="69254" y="626646"/>
                </a:lnTo>
                <a:lnTo>
                  <a:pt x="53446" y="669471"/>
                </a:lnTo>
                <a:lnTo>
                  <a:pt x="39577" y="713198"/>
                </a:lnTo>
                <a:lnTo>
                  <a:pt x="27700" y="757776"/>
                </a:lnTo>
                <a:lnTo>
                  <a:pt x="17866" y="803152"/>
                </a:lnTo>
                <a:lnTo>
                  <a:pt x="10127" y="849276"/>
                </a:lnTo>
                <a:lnTo>
                  <a:pt x="4535" y="896094"/>
                </a:lnTo>
                <a:lnTo>
                  <a:pt x="1142" y="943555"/>
                </a:lnTo>
                <a:lnTo>
                  <a:pt x="0" y="991607"/>
                </a:lnTo>
                <a:lnTo>
                  <a:pt x="1089" y="1037405"/>
                </a:lnTo>
                <a:lnTo>
                  <a:pt x="1142" y="1039659"/>
                </a:lnTo>
                <a:lnTo>
                  <a:pt x="4535" y="1087120"/>
                </a:lnTo>
                <a:lnTo>
                  <a:pt x="10127" y="1133939"/>
                </a:lnTo>
                <a:lnTo>
                  <a:pt x="17866" y="1180062"/>
                </a:lnTo>
                <a:lnTo>
                  <a:pt x="27700" y="1225438"/>
                </a:lnTo>
                <a:lnTo>
                  <a:pt x="39577" y="1270016"/>
                </a:lnTo>
                <a:lnTo>
                  <a:pt x="53446" y="1313743"/>
                </a:lnTo>
                <a:lnTo>
                  <a:pt x="69254" y="1356568"/>
                </a:lnTo>
                <a:lnTo>
                  <a:pt x="86949" y="1398438"/>
                </a:lnTo>
                <a:lnTo>
                  <a:pt x="106480" y="1439302"/>
                </a:lnTo>
                <a:lnTo>
                  <a:pt x="127795" y="1479108"/>
                </a:lnTo>
                <a:lnTo>
                  <a:pt x="150842" y="1517804"/>
                </a:lnTo>
                <a:lnTo>
                  <a:pt x="175569" y="1555338"/>
                </a:lnTo>
                <a:lnTo>
                  <a:pt x="201924" y="1591658"/>
                </a:lnTo>
                <a:lnTo>
                  <a:pt x="229855" y="1626712"/>
                </a:lnTo>
                <a:lnTo>
                  <a:pt x="259311" y="1660448"/>
                </a:lnTo>
                <a:lnTo>
                  <a:pt x="290239" y="1692815"/>
                </a:lnTo>
                <a:lnTo>
                  <a:pt x="322588" y="1723761"/>
                </a:lnTo>
                <a:lnTo>
                  <a:pt x="356306" y="1753233"/>
                </a:lnTo>
                <a:lnTo>
                  <a:pt x="391341" y="1781179"/>
                </a:lnTo>
                <a:lnTo>
                  <a:pt x="427641" y="1807549"/>
                </a:lnTo>
                <a:lnTo>
                  <a:pt x="465154" y="1832289"/>
                </a:lnTo>
                <a:lnTo>
                  <a:pt x="503829" y="1855349"/>
                </a:lnTo>
                <a:lnTo>
                  <a:pt x="543613" y="1876675"/>
                </a:lnTo>
                <a:lnTo>
                  <a:pt x="584454" y="1896217"/>
                </a:lnTo>
                <a:lnTo>
                  <a:pt x="626302" y="1913922"/>
                </a:lnTo>
                <a:lnTo>
                  <a:pt x="669103" y="1929739"/>
                </a:lnTo>
                <a:lnTo>
                  <a:pt x="712806" y="1943615"/>
                </a:lnTo>
                <a:lnTo>
                  <a:pt x="757359" y="1955499"/>
                </a:lnTo>
                <a:lnTo>
                  <a:pt x="802711" y="1965338"/>
                </a:lnTo>
                <a:lnTo>
                  <a:pt x="848809" y="1973081"/>
                </a:lnTo>
                <a:lnTo>
                  <a:pt x="895601" y="1978676"/>
                </a:lnTo>
                <a:lnTo>
                  <a:pt x="943036" y="1982071"/>
                </a:lnTo>
                <a:lnTo>
                  <a:pt x="991062" y="1983215"/>
                </a:lnTo>
                <a:lnTo>
                  <a:pt x="1042214" y="1981937"/>
                </a:lnTo>
                <a:lnTo>
                  <a:pt x="1092664" y="1978142"/>
                </a:lnTo>
                <a:lnTo>
                  <a:pt x="1142354" y="1971888"/>
                </a:lnTo>
                <a:lnTo>
                  <a:pt x="1191224" y="1963234"/>
                </a:lnTo>
                <a:lnTo>
                  <a:pt x="1239217" y="1952239"/>
                </a:lnTo>
                <a:lnTo>
                  <a:pt x="1286274" y="1938961"/>
                </a:lnTo>
                <a:lnTo>
                  <a:pt x="1332337" y="1923459"/>
                </a:lnTo>
                <a:lnTo>
                  <a:pt x="1377346" y="1905790"/>
                </a:lnTo>
                <a:lnTo>
                  <a:pt x="1421244" y="1886015"/>
                </a:lnTo>
                <a:lnTo>
                  <a:pt x="1463971" y="1864191"/>
                </a:lnTo>
                <a:lnTo>
                  <a:pt x="1505470" y="1840376"/>
                </a:lnTo>
                <a:lnTo>
                  <a:pt x="1545682" y="1814630"/>
                </a:lnTo>
                <a:lnTo>
                  <a:pt x="1584549" y="1787010"/>
                </a:lnTo>
                <a:lnTo>
                  <a:pt x="1622011" y="1757576"/>
                </a:lnTo>
                <a:lnTo>
                  <a:pt x="1658010" y="1726386"/>
                </a:lnTo>
                <a:lnTo>
                  <a:pt x="1692489" y="1693498"/>
                </a:lnTo>
                <a:lnTo>
                  <a:pt x="1725388" y="1658971"/>
                </a:lnTo>
                <a:lnTo>
                  <a:pt x="1756649" y="1622864"/>
                </a:lnTo>
                <a:lnTo>
                  <a:pt x="1786213" y="1585235"/>
                </a:lnTo>
                <a:lnTo>
                  <a:pt x="1814022" y="1546142"/>
                </a:lnTo>
                <a:lnTo>
                  <a:pt x="1840017" y="1505645"/>
                </a:lnTo>
                <a:lnTo>
                  <a:pt x="1864141" y="1463801"/>
                </a:lnTo>
                <a:lnTo>
                  <a:pt x="2170898" y="1463801"/>
                </a:lnTo>
                <a:lnTo>
                  <a:pt x="2359672" y="1274924"/>
                </a:lnTo>
                <a:lnTo>
                  <a:pt x="566321" y="1274924"/>
                </a:lnTo>
                <a:lnTo>
                  <a:pt x="520548" y="1271198"/>
                </a:lnTo>
                <a:lnTo>
                  <a:pt x="477069" y="1260418"/>
                </a:lnTo>
                <a:lnTo>
                  <a:pt x="436478" y="1243178"/>
                </a:lnTo>
                <a:lnTo>
                  <a:pt x="399369" y="1220073"/>
                </a:lnTo>
                <a:lnTo>
                  <a:pt x="366339" y="1191699"/>
                </a:lnTo>
                <a:lnTo>
                  <a:pt x="337980" y="1158650"/>
                </a:lnTo>
                <a:lnTo>
                  <a:pt x="314888" y="1121522"/>
                </a:lnTo>
                <a:lnTo>
                  <a:pt x="297658" y="1080908"/>
                </a:lnTo>
                <a:lnTo>
                  <a:pt x="286884" y="1037405"/>
                </a:lnTo>
                <a:lnTo>
                  <a:pt x="283160" y="991607"/>
                </a:lnTo>
                <a:lnTo>
                  <a:pt x="286884" y="945809"/>
                </a:lnTo>
                <a:lnTo>
                  <a:pt x="297658" y="902306"/>
                </a:lnTo>
                <a:lnTo>
                  <a:pt x="314888" y="861692"/>
                </a:lnTo>
                <a:lnTo>
                  <a:pt x="337980" y="824564"/>
                </a:lnTo>
                <a:lnTo>
                  <a:pt x="366339" y="791515"/>
                </a:lnTo>
                <a:lnTo>
                  <a:pt x="399369" y="763141"/>
                </a:lnTo>
                <a:lnTo>
                  <a:pt x="436478" y="740036"/>
                </a:lnTo>
                <a:lnTo>
                  <a:pt x="477069" y="722796"/>
                </a:lnTo>
                <a:lnTo>
                  <a:pt x="520548" y="712016"/>
                </a:lnTo>
                <a:lnTo>
                  <a:pt x="566321" y="708291"/>
                </a:lnTo>
                <a:lnTo>
                  <a:pt x="3926494" y="708291"/>
                </a:lnTo>
                <a:lnTo>
                  <a:pt x="3775475" y="519413"/>
                </a:lnTo>
                <a:lnTo>
                  <a:pt x="1864141" y="519413"/>
                </a:lnTo>
                <a:lnTo>
                  <a:pt x="1840017" y="477569"/>
                </a:lnTo>
                <a:lnTo>
                  <a:pt x="1814022" y="437072"/>
                </a:lnTo>
                <a:lnTo>
                  <a:pt x="1786213" y="397979"/>
                </a:lnTo>
                <a:lnTo>
                  <a:pt x="1756649" y="360350"/>
                </a:lnTo>
                <a:lnTo>
                  <a:pt x="1725388" y="324243"/>
                </a:lnTo>
                <a:lnTo>
                  <a:pt x="1692489" y="289716"/>
                </a:lnTo>
                <a:lnTo>
                  <a:pt x="1658010" y="256828"/>
                </a:lnTo>
                <a:lnTo>
                  <a:pt x="1622011" y="225638"/>
                </a:lnTo>
                <a:lnTo>
                  <a:pt x="1584549" y="196204"/>
                </a:lnTo>
                <a:lnTo>
                  <a:pt x="1545682" y="168584"/>
                </a:lnTo>
                <a:lnTo>
                  <a:pt x="1505470" y="142838"/>
                </a:lnTo>
                <a:lnTo>
                  <a:pt x="1463971" y="119024"/>
                </a:lnTo>
                <a:lnTo>
                  <a:pt x="1421244" y="97199"/>
                </a:lnTo>
                <a:lnTo>
                  <a:pt x="1377346" y="77424"/>
                </a:lnTo>
                <a:lnTo>
                  <a:pt x="1332337" y="59755"/>
                </a:lnTo>
                <a:lnTo>
                  <a:pt x="1286274" y="44253"/>
                </a:lnTo>
                <a:lnTo>
                  <a:pt x="1239217" y="30975"/>
                </a:lnTo>
                <a:lnTo>
                  <a:pt x="1191224" y="19980"/>
                </a:lnTo>
                <a:lnTo>
                  <a:pt x="1142354" y="11326"/>
                </a:lnTo>
                <a:lnTo>
                  <a:pt x="1092664" y="5073"/>
                </a:lnTo>
                <a:lnTo>
                  <a:pt x="1042214" y="1278"/>
                </a:lnTo>
                <a:lnTo>
                  <a:pt x="991062" y="0"/>
                </a:lnTo>
                <a:close/>
              </a:path>
              <a:path w="4153534" h="1983739">
                <a:moveTo>
                  <a:pt x="3926494" y="708291"/>
                </a:moveTo>
                <a:lnTo>
                  <a:pt x="566321" y="708291"/>
                </a:lnTo>
                <a:lnTo>
                  <a:pt x="612094" y="712016"/>
                </a:lnTo>
                <a:lnTo>
                  <a:pt x="655573" y="722796"/>
                </a:lnTo>
                <a:lnTo>
                  <a:pt x="696164" y="740036"/>
                </a:lnTo>
                <a:lnTo>
                  <a:pt x="733272" y="763141"/>
                </a:lnTo>
                <a:lnTo>
                  <a:pt x="766303" y="791515"/>
                </a:lnTo>
                <a:lnTo>
                  <a:pt x="794662" y="824564"/>
                </a:lnTo>
                <a:lnTo>
                  <a:pt x="817753" y="861692"/>
                </a:lnTo>
                <a:lnTo>
                  <a:pt x="834984" y="902306"/>
                </a:lnTo>
                <a:lnTo>
                  <a:pt x="845758" y="945809"/>
                </a:lnTo>
                <a:lnTo>
                  <a:pt x="849481" y="991607"/>
                </a:lnTo>
                <a:lnTo>
                  <a:pt x="845758" y="1037405"/>
                </a:lnTo>
                <a:lnTo>
                  <a:pt x="834984" y="1080908"/>
                </a:lnTo>
                <a:lnTo>
                  <a:pt x="817753" y="1121522"/>
                </a:lnTo>
                <a:lnTo>
                  <a:pt x="794662" y="1158650"/>
                </a:lnTo>
                <a:lnTo>
                  <a:pt x="766303" y="1191699"/>
                </a:lnTo>
                <a:lnTo>
                  <a:pt x="733272" y="1220073"/>
                </a:lnTo>
                <a:lnTo>
                  <a:pt x="696164" y="1243178"/>
                </a:lnTo>
                <a:lnTo>
                  <a:pt x="655573" y="1260418"/>
                </a:lnTo>
                <a:lnTo>
                  <a:pt x="612094" y="1271198"/>
                </a:lnTo>
                <a:lnTo>
                  <a:pt x="566321" y="1274924"/>
                </a:lnTo>
                <a:lnTo>
                  <a:pt x="2359672" y="1274924"/>
                </a:lnTo>
                <a:lnTo>
                  <a:pt x="2548445" y="1463801"/>
                </a:lnTo>
                <a:lnTo>
                  <a:pt x="2855203" y="1156875"/>
                </a:lnTo>
                <a:lnTo>
                  <a:pt x="4020881" y="1156875"/>
                </a:lnTo>
                <a:lnTo>
                  <a:pt x="4153023" y="991607"/>
                </a:lnTo>
                <a:lnTo>
                  <a:pt x="3926494" y="708291"/>
                </a:lnTo>
                <a:close/>
              </a:path>
              <a:path w="4153534" h="1983739">
                <a:moveTo>
                  <a:pt x="3468718" y="1156875"/>
                </a:moveTo>
                <a:lnTo>
                  <a:pt x="2855203" y="1156875"/>
                </a:lnTo>
                <a:lnTo>
                  <a:pt x="3161960" y="1463801"/>
                </a:lnTo>
                <a:lnTo>
                  <a:pt x="3468718" y="1156875"/>
                </a:lnTo>
                <a:close/>
              </a:path>
              <a:path w="4153534" h="1983739">
                <a:moveTo>
                  <a:pt x="4020881" y="1156875"/>
                </a:moveTo>
                <a:lnTo>
                  <a:pt x="3468718" y="1156875"/>
                </a:lnTo>
                <a:lnTo>
                  <a:pt x="3775475" y="1463801"/>
                </a:lnTo>
                <a:lnTo>
                  <a:pt x="4020881" y="1156875"/>
                </a:lnTo>
                <a:close/>
              </a:path>
            </a:pathLst>
          </a:custGeom>
          <a:solidFill>
            <a:srgbClr val="005287"/>
          </a:solid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7124" rIns="0" bIns="0" rtlCol="0">
            <a:spAutoFit/>
          </a:bodyPr>
          <a:lstStyle/>
          <a:p>
            <a:pPr marL="2282190">
              <a:lnSpc>
                <a:spcPct val="100000"/>
              </a:lnSpc>
              <a:spcBef>
                <a:spcPts val="100"/>
              </a:spcBef>
            </a:pPr>
            <a:r>
              <a:rPr dirty="0">
                <a:latin typeface="Franklin Gothic Medium"/>
                <a:cs typeface="Franklin Gothic Medium"/>
              </a:rPr>
              <a:t>Integrated</a:t>
            </a:r>
            <a:r>
              <a:rPr spc="-170" dirty="0">
                <a:latin typeface="Franklin Gothic Medium"/>
                <a:cs typeface="Franklin Gothic Medium"/>
              </a:rPr>
              <a:t> </a:t>
            </a:r>
            <a:r>
              <a:rPr dirty="0">
                <a:latin typeface="Franklin Gothic Medium"/>
                <a:cs typeface="Franklin Gothic Medium"/>
              </a:rPr>
              <a:t>Preparedness</a:t>
            </a:r>
            <a:r>
              <a:rPr spc="-150" dirty="0">
                <a:latin typeface="Franklin Gothic Medium"/>
                <a:cs typeface="Franklin Gothic Medium"/>
              </a:rPr>
              <a:t> </a:t>
            </a:r>
            <a:r>
              <a:rPr spc="-10" dirty="0">
                <a:latin typeface="Franklin Gothic Medium"/>
                <a:cs typeface="Franklin Gothic Medium"/>
              </a:rPr>
              <a:t>Schedule</a:t>
            </a:r>
          </a:p>
        </p:txBody>
      </p:sp>
      <p:graphicFrame>
        <p:nvGraphicFramePr>
          <p:cNvPr id="3" name="object 3" descr="Example table of an IPP multi-year schedule with the POETE cycle names in rows and the priorities in columns acorss the top."/>
          <p:cNvGraphicFramePr>
            <a:graphicFrameLocks noGrp="1"/>
          </p:cNvGraphicFramePr>
          <p:nvPr>
            <p:extLst>
              <p:ext uri="{D42A27DB-BD31-4B8C-83A1-F6EECF244321}">
                <p14:modId xmlns:p14="http://schemas.microsoft.com/office/powerpoint/2010/main" val="835855385"/>
              </p:ext>
            </p:extLst>
          </p:nvPr>
        </p:nvGraphicFramePr>
        <p:xfrm>
          <a:off x="155575" y="1853692"/>
          <a:ext cx="11883386" cy="3707130"/>
        </p:xfrm>
        <a:graphic>
          <a:graphicData uri="http://schemas.openxmlformats.org/drawingml/2006/table">
            <a:tbl>
              <a:tblPr firstRow="1" bandRow="1">
                <a:tableStyleId>{2D5ABB26-0587-4C30-8999-92F81FD0307C}</a:tableStyleId>
              </a:tblPr>
              <a:tblGrid>
                <a:gridCol w="1980564">
                  <a:extLst>
                    <a:ext uri="{9D8B030D-6E8A-4147-A177-3AD203B41FA5}">
                      <a16:colId xmlns:a16="http://schemas.microsoft.com/office/drawing/2014/main" val="20000"/>
                    </a:ext>
                  </a:extLst>
                </a:gridCol>
                <a:gridCol w="1980564">
                  <a:extLst>
                    <a:ext uri="{9D8B030D-6E8A-4147-A177-3AD203B41FA5}">
                      <a16:colId xmlns:a16="http://schemas.microsoft.com/office/drawing/2014/main" val="20001"/>
                    </a:ext>
                  </a:extLst>
                </a:gridCol>
                <a:gridCol w="1980564">
                  <a:extLst>
                    <a:ext uri="{9D8B030D-6E8A-4147-A177-3AD203B41FA5}">
                      <a16:colId xmlns:a16="http://schemas.microsoft.com/office/drawing/2014/main" val="20002"/>
                    </a:ext>
                  </a:extLst>
                </a:gridCol>
                <a:gridCol w="1980564">
                  <a:extLst>
                    <a:ext uri="{9D8B030D-6E8A-4147-A177-3AD203B41FA5}">
                      <a16:colId xmlns:a16="http://schemas.microsoft.com/office/drawing/2014/main" val="20003"/>
                    </a:ext>
                  </a:extLst>
                </a:gridCol>
                <a:gridCol w="1980565">
                  <a:extLst>
                    <a:ext uri="{9D8B030D-6E8A-4147-A177-3AD203B41FA5}">
                      <a16:colId xmlns:a16="http://schemas.microsoft.com/office/drawing/2014/main" val="20004"/>
                    </a:ext>
                  </a:extLst>
                </a:gridCol>
                <a:gridCol w="1980565">
                  <a:extLst>
                    <a:ext uri="{9D8B030D-6E8A-4147-A177-3AD203B41FA5}">
                      <a16:colId xmlns:a16="http://schemas.microsoft.com/office/drawing/2014/main" val="20005"/>
                    </a:ext>
                  </a:extLst>
                </a:gridCol>
              </a:tblGrid>
              <a:tr h="617855">
                <a:tc>
                  <a:txBody>
                    <a:bodyPr/>
                    <a:lstStyle/>
                    <a:p>
                      <a:pPr>
                        <a:lnSpc>
                          <a:spcPct val="100000"/>
                        </a:lnSpc>
                        <a:spcBef>
                          <a:spcPts val="265"/>
                        </a:spcBef>
                      </a:pPr>
                      <a:endParaRPr sz="1200" dirty="0">
                        <a:latin typeface="Times New Roman"/>
                        <a:cs typeface="Times New Roman"/>
                      </a:endParaRPr>
                    </a:p>
                    <a:p>
                      <a:pPr algn="ctr">
                        <a:lnSpc>
                          <a:spcPct val="100000"/>
                        </a:lnSpc>
                      </a:pPr>
                      <a:r>
                        <a:rPr sz="1200" b="1" spc="-10" dirty="0">
                          <a:solidFill>
                            <a:srgbClr val="FFFFFF"/>
                          </a:solidFill>
                          <a:latin typeface="Calibri"/>
                          <a:cs typeface="Calibri"/>
                        </a:rPr>
                        <a:t>Activity</a:t>
                      </a:r>
                      <a:endParaRPr sz="1200" dirty="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3864"/>
                    </a:solidFill>
                  </a:tcPr>
                </a:tc>
                <a:tc>
                  <a:txBody>
                    <a:bodyPr/>
                    <a:lstStyle/>
                    <a:p>
                      <a:pPr>
                        <a:lnSpc>
                          <a:spcPct val="100000"/>
                        </a:lnSpc>
                        <a:spcBef>
                          <a:spcPts val="265"/>
                        </a:spcBef>
                      </a:pPr>
                      <a:endParaRPr sz="1200">
                        <a:latin typeface="Times New Roman"/>
                        <a:cs typeface="Times New Roman"/>
                      </a:endParaRPr>
                    </a:p>
                    <a:p>
                      <a:pPr algn="ctr">
                        <a:lnSpc>
                          <a:spcPct val="100000"/>
                        </a:lnSpc>
                      </a:pPr>
                      <a:r>
                        <a:rPr sz="1200" b="1" dirty="0">
                          <a:solidFill>
                            <a:srgbClr val="FFFFFF"/>
                          </a:solidFill>
                          <a:latin typeface="Calibri"/>
                          <a:cs typeface="Calibri"/>
                        </a:rPr>
                        <a:t>Priority</a:t>
                      </a:r>
                      <a:r>
                        <a:rPr sz="1200" b="1" spc="-45" dirty="0">
                          <a:solidFill>
                            <a:srgbClr val="FFFFFF"/>
                          </a:solidFill>
                          <a:latin typeface="Calibri"/>
                          <a:cs typeface="Calibri"/>
                        </a:rPr>
                        <a:t> </a:t>
                      </a:r>
                      <a:r>
                        <a:rPr sz="1200" b="1" spc="-50" dirty="0">
                          <a:solidFill>
                            <a:srgbClr val="FFFFFF"/>
                          </a:solidFill>
                          <a:latin typeface="Calibri"/>
                          <a:cs typeface="Calibri"/>
                        </a:rPr>
                        <a:t>1</a:t>
                      </a:r>
                      <a:endParaRPr sz="12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3864"/>
                    </a:solidFill>
                  </a:tcPr>
                </a:tc>
                <a:tc>
                  <a:txBody>
                    <a:bodyPr/>
                    <a:lstStyle/>
                    <a:p>
                      <a:pPr>
                        <a:lnSpc>
                          <a:spcPct val="100000"/>
                        </a:lnSpc>
                        <a:spcBef>
                          <a:spcPts val="265"/>
                        </a:spcBef>
                      </a:pPr>
                      <a:endParaRPr sz="1200">
                        <a:latin typeface="Times New Roman"/>
                        <a:cs typeface="Times New Roman"/>
                      </a:endParaRPr>
                    </a:p>
                    <a:p>
                      <a:pPr marL="635" algn="ctr">
                        <a:lnSpc>
                          <a:spcPct val="100000"/>
                        </a:lnSpc>
                      </a:pPr>
                      <a:r>
                        <a:rPr sz="1200" b="1" dirty="0">
                          <a:solidFill>
                            <a:srgbClr val="FFFFFF"/>
                          </a:solidFill>
                          <a:latin typeface="Calibri"/>
                          <a:cs typeface="Calibri"/>
                        </a:rPr>
                        <a:t>Priority</a:t>
                      </a:r>
                      <a:r>
                        <a:rPr sz="1200" b="1" spc="-45" dirty="0">
                          <a:solidFill>
                            <a:srgbClr val="FFFFFF"/>
                          </a:solidFill>
                          <a:latin typeface="Calibri"/>
                          <a:cs typeface="Calibri"/>
                        </a:rPr>
                        <a:t> </a:t>
                      </a:r>
                      <a:r>
                        <a:rPr sz="1200" b="1" spc="-50" dirty="0">
                          <a:solidFill>
                            <a:srgbClr val="FFFFFF"/>
                          </a:solidFill>
                          <a:latin typeface="Calibri"/>
                          <a:cs typeface="Calibri"/>
                        </a:rPr>
                        <a:t>2</a:t>
                      </a:r>
                      <a:endParaRPr sz="12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3864"/>
                    </a:solidFill>
                  </a:tcPr>
                </a:tc>
                <a:tc>
                  <a:txBody>
                    <a:bodyPr/>
                    <a:lstStyle/>
                    <a:p>
                      <a:pPr>
                        <a:lnSpc>
                          <a:spcPct val="100000"/>
                        </a:lnSpc>
                        <a:spcBef>
                          <a:spcPts val="265"/>
                        </a:spcBef>
                      </a:pPr>
                      <a:endParaRPr sz="1200">
                        <a:latin typeface="Times New Roman"/>
                        <a:cs typeface="Times New Roman"/>
                      </a:endParaRPr>
                    </a:p>
                    <a:p>
                      <a:pPr marL="635" algn="ctr">
                        <a:lnSpc>
                          <a:spcPct val="100000"/>
                        </a:lnSpc>
                      </a:pPr>
                      <a:r>
                        <a:rPr sz="1200" b="1" dirty="0">
                          <a:solidFill>
                            <a:srgbClr val="FFFFFF"/>
                          </a:solidFill>
                          <a:latin typeface="Calibri"/>
                          <a:cs typeface="Calibri"/>
                        </a:rPr>
                        <a:t>Priority</a:t>
                      </a:r>
                      <a:r>
                        <a:rPr sz="1200" b="1" spc="-45" dirty="0">
                          <a:solidFill>
                            <a:srgbClr val="FFFFFF"/>
                          </a:solidFill>
                          <a:latin typeface="Calibri"/>
                          <a:cs typeface="Calibri"/>
                        </a:rPr>
                        <a:t> </a:t>
                      </a:r>
                      <a:r>
                        <a:rPr sz="1200" b="1" spc="-50" dirty="0">
                          <a:solidFill>
                            <a:srgbClr val="FFFFFF"/>
                          </a:solidFill>
                          <a:latin typeface="Calibri"/>
                          <a:cs typeface="Calibri"/>
                        </a:rPr>
                        <a:t>3</a:t>
                      </a:r>
                      <a:endParaRPr sz="12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3864"/>
                    </a:solidFill>
                  </a:tcPr>
                </a:tc>
                <a:tc>
                  <a:txBody>
                    <a:bodyPr/>
                    <a:lstStyle/>
                    <a:p>
                      <a:pPr>
                        <a:lnSpc>
                          <a:spcPct val="100000"/>
                        </a:lnSpc>
                        <a:spcBef>
                          <a:spcPts val="265"/>
                        </a:spcBef>
                      </a:pPr>
                      <a:endParaRPr sz="1200">
                        <a:latin typeface="Times New Roman"/>
                        <a:cs typeface="Times New Roman"/>
                      </a:endParaRPr>
                    </a:p>
                    <a:p>
                      <a:pPr marL="1270" algn="ctr">
                        <a:lnSpc>
                          <a:spcPct val="100000"/>
                        </a:lnSpc>
                      </a:pPr>
                      <a:r>
                        <a:rPr sz="1200" b="1" dirty="0">
                          <a:solidFill>
                            <a:srgbClr val="FFFFFF"/>
                          </a:solidFill>
                          <a:latin typeface="Calibri"/>
                          <a:cs typeface="Calibri"/>
                        </a:rPr>
                        <a:t>Priority</a:t>
                      </a:r>
                      <a:r>
                        <a:rPr sz="1200" b="1" spc="-45" dirty="0">
                          <a:solidFill>
                            <a:srgbClr val="FFFFFF"/>
                          </a:solidFill>
                          <a:latin typeface="Calibri"/>
                          <a:cs typeface="Calibri"/>
                        </a:rPr>
                        <a:t> </a:t>
                      </a:r>
                      <a:r>
                        <a:rPr sz="1200" b="1" spc="-50" dirty="0">
                          <a:solidFill>
                            <a:srgbClr val="FFFFFF"/>
                          </a:solidFill>
                          <a:latin typeface="Calibri"/>
                          <a:cs typeface="Calibri"/>
                        </a:rPr>
                        <a:t>4</a:t>
                      </a:r>
                      <a:endParaRPr sz="12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3864"/>
                    </a:solidFill>
                  </a:tcPr>
                </a:tc>
                <a:tc>
                  <a:txBody>
                    <a:bodyPr/>
                    <a:lstStyle/>
                    <a:p>
                      <a:pPr>
                        <a:lnSpc>
                          <a:spcPct val="100000"/>
                        </a:lnSpc>
                        <a:spcBef>
                          <a:spcPts val="265"/>
                        </a:spcBef>
                      </a:pPr>
                      <a:endParaRPr sz="1200">
                        <a:latin typeface="Times New Roman"/>
                        <a:cs typeface="Times New Roman"/>
                      </a:endParaRPr>
                    </a:p>
                    <a:p>
                      <a:pPr marL="1905" algn="ctr">
                        <a:lnSpc>
                          <a:spcPct val="100000"/>
                        </a:lnSpc>
                      </a:pPr>
                      <a:r>
                        <a:rPr sz="1200" b="1" dirty="0">
                          <a:solidFill>
                            <a:srgbClr val="FFFFFF"/>
                          </a:solidFill>
                          <a:latin typeface="Calibri"/>
                          <a:cs typeface="Calibri"/>
                        </a:rPr>
                        <a:t>Priority</a:t>
                      </a:r>
                      <a:r>
                        <a:rPr sz="1200" b="1" spc="-45" dirty="0">
                          <a:solidFill>
                            <a:srgbClr val="FFFFFF"/>
                          </a:solidFill>
                          <a:latin typeface="Calibri"/>
                          <a:cs typeface="Calibri"/>
                        </a:rPr>
                        <a:t> </a:t>
                      </a:r>
                      <a:r>
                        <a:rPr sz="1200" b="1" spc="-50" dirty="0">
                          <a:solidFill>
                            <a:srgbClr val="FFFFFF"/>
                          </a:solidFill>
                          <a:latin typeface="Calibri"/>
                          <a:cs typeface="Calibri"/>
                        </a:rPr>
                        <a:t>5</a:t>
                      </a:r>
                      <a:endParaRPr sz="12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3864"/>
                    </a:solidFill>
                  </a:tcPr>
                </a:tc>
                <a:extLst>
                  <a:ext uri="{0D108BD9-81ED-4DB2-BD59-A6C34878D82A}">
                    <a16:rowId xmlns:a16="http://schemas.microsoft.com/office/drawing/2014/main" val="10000"/>
                  </a:ext>
                </a:extLst>
              </a:tr>
              <a:tr h="617855">
                <a:tc>
                  <a:txBody>
                    <a:bodyPr/>
                    <a:lstStyle/>
                    <a:p>
                      <a:pPr marL="67945">
                        <a:lnSpc>
                          <a:spcPts val="1255"/>
                        </a:lnSpc>
                      </a:pPr>
                      <a:r>
                        <a:rPr sz="1100" spc="-20" dirty="0">
                          <a:solidFill>
                            <a:srgbClr val="003864"/>
                          </a:solidFill>
                          <a:latin typeface="Calibri"/>
                          <a:cs typeface="Calibri"/>
                        </a:rPr>
                        <a:t>Plan</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ED2"/>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ED2"/>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ED2"/>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ED2"/>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ED2"/>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ED2"/>
                    </a:solidFill>
                  </a:tcPr>
                </a:tc>
                <a:extLst>
                  <a:ext uri="{0D108BD9-81ED-4DB2-BD59-A6C34878D82A}">
                    <a16:rowId xmlns:a16="http://schemas.microsoft.com/office/drawing/2014/main" val="10001"/>
                  </a:ext>
                </a:extLst>
              </a:tr>
              <a:tr h="617855">
                <a:tc>
                  <a:txBody>
                    <a:bodyPr/>
                    <a:lstStyle/>
                    <a:p>
                      <a:pPr marL="67945">
                        <a:lnSpc>
                          <a:spcPts val="1255"/>
                        </a:lnSpc>
                      </a:pPr>
                      <a:r>
                        <a:rPr sz="1100" spc="-10" dirty="0">
                          <a:solidFill>
                            <a:srgbClr val="003864"/>
                          </a:solidFill>
                          <a:latin typeface="Calibri"/>
                          <a:cs typeface="Calibri"/>
                        </a:rPr>
                        <a:t>Organize</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A"/>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A"/>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A"/>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A"/>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A"/>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A"/>
                    </a:solidFill>
                  </a:tcPr>
                </a:tc>
                <a:extLst>
                  <a:ext uri="{0D108BD9-81ED-4DB2-BD59-A6C34878D82A}">
                    <a16:rowId xmlns:a16="http://schemas.microsoft.com/office/drawing/2014/main" val="10002"/>
                  </a:ext>
                </a:extLst>
              </a:tr>
              <a:tr h="617855">
                <a:tc>
                  <a:txBody>
                    <a:bodyPr/>
                    <a:lstStyle/>
                    <a:p>
                      <a:pPr marL="67945">
                        <a:lnSpc>
                          <a:spcPts val="1260"/>
                        </a:lnSpc>
                      </a:pPr>
                      <a:r>
                        <a:rPr sz="1100" spc="-20" dirty="0">
                          <a:solidFill>
                            <a:srgbClr val="003864"/>
                          </a:solidFill>
                          <a:latin typeface="Calibri"/>
                          <a:cs typeface="Calibri"/>
                        </a:rPr>
                        <a:t>Equip</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2"/>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2"/>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2"/>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2"/>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2"/>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2"/>
                    </a:solidFill>
                  </a:tcPr>
                </a:tc>
                <a:extLst>
                  <a:ext uri="{0D108BD9-81ED-4DB2-BD59-A6C34878D82A}">
                    <a16:rowId xmlns:a16="http://schemas.microsoft.com/office/drawing/2014/main" val="10003"/>
                  </a:ext>
                </a:extLst>
              </a:tr>
              <a:tr h="617855">
                <a:tc>
                  <a:txBody>
                    <a:bodyPr/>
                    <a:lstStyle/>
                    <a:p>
                      <a:pPr marL="67945">
                        <a:lnSpc>
                          <a:spcPts val="1260"/>
                        </a:lnSpc>
                      </a:pPr>
                      <a:r>
                        <a:rPr sz="1100" spc="-10" dirty="0">
                          <a:solidFill>
                            <a:srgbClr val="003864"/>
                          </a:solidFill>
                          <a:latin typeface="Calibri"/>
                          <a:cs typeface="Calibri"/>
                        </a:rPr>
                        <a:t>Train</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A"/>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A"/>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A"/>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A"/>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A"/>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A"/>
                    </a:solidFill>
                  </a:tcPr>
                </a:tc>
                <a:extLst>
                  <a:ext uri="{0D108BD9-81ED-4DB2-BD59-A6C34878D82A}">
                    <a16:rowId xmlns:a16="http://schemas.microsoft.com/office/drawing/2014/main" val="10004"/>
                  </a:ext>
                </a:extLst>
              </a:tr>
              <a:tr h="617855">
                <a:tc>
                  <a:txBody>
                    <a:bodyPr/>
                    <a:lstStyle/>
                    <a:p>
                      <a:pPr marL="67945">
                        <a:lnSpc>
                          <a:spcPts val="1260"/>
                        </a:lnSpc>
                      </a:pPr>
                      <a:r>
                        <a:rPr sz="1100" spc="-10" dirty="0">
                          <a:solidFill>
                            <a:srgbClr val="003864"/>
                          </a:solidFill>
                          <a:latin typeface="Calibri"/>
                          <a:cs typeface="Calibri"/>
                        </a:rPr>
                        <a:t>Exercise</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2"/>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2"/>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2"/>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2"/>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2"/>
                    </a:solidFill>
                  </a:tcPr>
                </a:tc>
                <a:tc>
                  <a:txBody>
                    <a:bodyPr/>
                    <a:lstStyle/>
                    <a:p>
                      <a:pPr>
                        <a:lnSpc>
                          <a:spcPct val="100000"/>
                        </a:lnSpc>
                      </a:pPr>
                      <a:endParaRPr sz="19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2"/>
                    </a:solidFill>
                  </a:tcPr>
                </a:tc>
                <a:extLst>
                  <a:ext uri="{0D108BD9-81ED-4DB2-BD59-A6C34878D82A}">
                    <a16:rowId xmlns:a16="http://schemas.microsoft.com/office/drawing/2014/main" val="10005"/>
                  </a:ext>
                </a:extLst>
              </a:tr>
            </a:tbl>
          </a:graphicData>
        </a:graphic>
      </p:graphicFrame>
      <p:sp>
        <p:nvSpPr>
          <p:cNvPr id="4" name="object 4"/>
          <p:cNvSpPr txBox="1"/>
          <p:nvPr/>
        </p:nvSpPr>
        <p:spPr>
          <a:xfrm>
            <a:off x="412495" y="1389329"/>
            <a:ext cx="136525" cy="406400"/>
          </a:xfrm>
          <a:prstGeom prst="rect">
            <a:avLst/>
          </a:prstGeom>
        </p:spPr>
        <p:txBody>
          <a:bodyPr vert="horz" wrap="square" lIns="0" tIns="12065" rIns="0" bIns="0" rtlCol="0">
            <a:spAutoFit/>
          </a:bodyPr>
          <a:lstStyle/>
          <a:p>
            <a:pPr marL="12700">
              <a:lnSpc>
                <a:spcPct val="100000"/>
              </a:lnSpc>
              <a:spcBef>
                <a:spcPts val="95"/>
              </a:spcBef>
            </a:pPr>
            <a:r>
              <a:rPr sz="2500" spc="-50" dirty="0">
                <a:solidFill>
                  <a:srgbClr val="003864"/>
                </a:solidFill>
                <a:latin typeface="Arial"/>
                <a:cs typeface="Arial"/>
              </a:rPr>
              <a:t>•</a:t>
            </a:r>
            <a:endParaRPr sz="2500">
              <a:latin typeface="Arial"/>
              <a:cs typeface="Arial"/>
            </a:endParaRPr>
          </a:p>
        </p:txBody>
      </p:sp>
      <p:sp>
        <p:nvSpPr>
          <p:cNvPr id="5" name="object 5"/>
          <p:cNvSpPr txBox="1"/>
          <p:nvPr/>
        </p:nvSpPr>
        <p:spPr>
          <a:xfrm>
            <a:off x="653770" y="1415922"/>
            <a:ext cx="1301750" cy="387350"/>
          </a:xfrm>
          <a:prstGeom prst="rect">
            <a:avLst/>
          </a:prstGeom>
          <a:solidFill>
            <a:srgbClr val="FFFF00"/>
          </a:solidFill>
        </p:spPr>
        <p:txBody>
          <a:bodyPr vert="horz" wrap="square" lIns="0" tIns="0" rIns="0" bIns="0" rtlCol="0">
            <a:spAutoFit/>
          </a:bodyPr>
          <a:lstStyle/>
          <a:p>
            <a:pPr>
              <a:lnSpc>
                <a:spcPts val="2890"/>
              </a:lnSpc>
            </a:pPr>
            <a:r>
              <a:rPr sz="2500" dirty="0">
                <a:latin typeface="Calibri"/>
                <a:cs typeface="Calibri"/>
              </a:rPr>
              <a:t>[Month</a:t>
            </a:r>
            <a:r>
              <a:rPr sz="2500" spc="-75" dirty="0">
                <a:latin typeface="Calibri"/>
                <a:cs typeface="Calibri"/>
              </a:rPr>
              <a:t> </a:t>
            </a:r>
            <a:r>
              <a:rPr sz="2500" spc="-25" dirty="0">
                <a:latin typeface="Calibri"/>
                <a:cs typeface="Calibri"/>
              </a:rPr>
              <a:t>1]</a:t>
            </a:r>
            <a:endParaRPr sz="2500">
              <a:latin typeface="Calibri"/>
              <a:cs typeface="Calibri"/>
            </a:endParaRPr>
          </a:p>
        </p:txBody>
      </p:sp>
      <p:sp>
        <p:nvSpPr>
          <p:cNvPr id="6" name="object 6"/>
          <p:cNvSpPr txBox="1"/>
          <p:nvPr/>
        </p:nvSpPr>
        <p:spPr>
          <a:xfrm>
            <a:off x="6604507" y="5865367"/>
            <a:ext cx="4164965" cy="601980"/>
          </a:xfrm>
          <a:prstGeom prst="rect">
            <a:avLst/>
          </a:prstGeom>
        </p:spPr>
        <p:txBody>
          <a:bodyPr vert="horz" wrap="square" lIns="0" tIns="12700" rIns="0" bIns="0" rtlCol="0">
            <a:spAutoFit/>
          </a:bodyPr>
          <a:lstStyle/>
          <a:p>
            <a:pPr marL="829310" indent="-228600">
              <a:lnSpc>
                <a:spcPts val="2270"/>
              </a:lnSpc>
              <a:spcBef>
                <a:spcPts val="100"/>
              </a:spcBef>
              <a:buClr>
                <a:srgbClr val="003864"/>
              </a:buClr>
              <a:buChar char="•"/>
              <a:tabLst>
                <a:tab pos="829310" algn="l"/>
              </a:tabLst>
            </a:pPr>
            <a:r>
              <a:rPr sz="2100" dirty="0">
                <a:solidFill>
                  <a:srgbClr val="171717"/>
                </a:solidFill>
                <a:latin typeface="Arial"/>
                <a:cs typeface="Arial"/>
              </a:rPr>
              <a:t>Example</a:t>
            </a:r>
            <a:r>
              <a:rPr sz="2100" spc="-50" dirty="0">
                <a:solidFill>
                  <a:srgbClr val="171717"/>
                </a:solidFill>
                <a:latin typeface="Arial"/>
                <a:cs typeface="Arial"/>
              </a:rPr>
              <a:t> </a:t>
            </a:r>
            <a:r>
              <a:rPr sz="2100" dirty="0">
                <a:solidFill>
                  <a:srgbClr val="171717"/>
                </a:solidFill>
                <a:latin typeface="Arial"/>
                <a:cs typeface="Arial"/>
              </a:rPr>
              <a:t>schedule</a:t>
            </a:r>
            <a:r>
              <a:rPr sz="2100" spc="-50" dirty="0">
                <a:solidFill>
                  <a:srgbClr val="171717"/>
                </a:solidFill>
                <a:latin typeface="Arial"/>
                <a:cs typeface="Arial"/>
              </a:rPr>
              <a:t> </a:t>
            </a:r>
            <a:r>
              <a:rPr sz="2100" spc="-20" dirty="0">
                <a:solidFill>
                  <a:srgbClr val="171717"/>
                </a:solidFill>
                <a:latin typeface="Arial"/>
                <a:cs typeface="Arial"/>
              </a:rPr>
              <a:t>only</a:t>
            </a:r>
            <a:endParaRPr sz="2100">
              <a:latin typeface="Arial"/>
              <a:cs typeface="Arial"/>
            </a:endParaRPr>
          </a:p>
          <a:p>
            <a:pPr marL="240665" indent="-227965">
              <a:lnSpc>
                <a:spcPts val="2270"/>
              </a:lnSpc>
              <a:buClr>
                <a:srgbClr val="003864"/>
              </a:buClr>
              <a:buChar char="•"/>
              <a:tabLst>
                <a:tab pos="240665" algn="l"/>
              </a:tabLst>
            </a:pPr>
            <a:r>
              <a:rPr sz="2100" dirty="0">
                <a:solidFill>
                  <a:srgbClr val="171717"/>
                </a:solidFill>
                <a:latin typeface="Arial"/>
                <a:cs typeface="Arial"/>
              </a:rPr>
              <a:t>Duplicated</a:t>
            </a:r>
            <a:r>
              <a:rPr sz="2100" spc="-40" dirty="0">
                <a:solidFill>
                  <a:srgbClr val="171717"/>
                </a:solidFill>
                <a:latin typeface="Arial"/>
                <a:cs typeface="Arial"/>
              </a:rPr>
              <a:t> </a:t>
            </a:r>
            <a:r>
              <a:rPr sz="2100" dirty="0">
                <a:solidFill>
                  <a:srgbClr val="171717"/>
                </a:solidFill>
                <a:latin typeface="Arial"/>
                <a:cs typeface="Arial"/>
              </a:rPr>
              <a:t>for</a:t>
            </a:r>
            <a:r>
              <a:rPr sz="2100" spc="-5" dirty="0">
                <a:solidFill>
                  <a:srgbClr val="171717"/>
                </a:solidFill>
                <a:latin typeface="Arial"/>
                <a:cs typeface="Arial"/>
              </a:rPr>
              <a:t> </a:t>
            </a:r>
            <a:r>
              <a:rPr sz="2100" dirty="0">
                <a:solidFill>
                  <a:srgbClr val="171717"/>
                </a:solidFill>
                <a:latin typeface="Arial"/>
                <a:cs typeface="Arial"/>
              </a:rPr>
              <a:t>months</a:t>
            </a:r>
            <a:r>
              <a:rPr sz="2100" spc="-5" dirty="0">
                <a:solidFill>
                  <a:srgbClr val="171717"/>
                </a:solidFill>
                <a:latin typeface="Arial"/>
                <a:cs typeface="Arial"/>
              </a:rPr>
              <a:t> </a:t>
            </a:r>
            <a:r>
              <a:rPr sz="2100" dirty="0">
                <a:solidFill>
                  <a:srgbClr val="171717"/>
                </a:solidFill>
                <a:latin typeface="Arial"/>
                <a:cs typeface="Arial"/>
              </a:rPr>
              <a:t>2, 3,</a:t>
            </a:r>
            <a:r>
              <a:rPr sz="2100" spc="-5" dirty="0">
                <a:solidFill>
                  <a:srgbClr val="171717"/>
                </a:solidFill>
                <a:latin typeface="Arial"/>
                <a:cs typeface="Arial"/>
              </a:rPr>
              <a:t> </a:t>
            </a:r>
            <a:r>
              <a:rPr sz="2100" dirty="0">
                <a:solidFill>
                  <a:srgbClr val="171717"/>
                </a:solidFill>
                <a:latin typeface="Arial"/>
                <a:cs typeface="Arial"/>
              </a:rPr>
              <a:t>4,</a:t>
            </a:r>
            <a:r>
              <a:rPr sz="2100" spc="-10" dirty="0">
                <a:solidFill>
                  <a:srgbClr val="171717"/>
                </a:solidFill>
                <a:latin typeface="Arial"/>
                <a:cs typeface="Arial"/>
              </a:rPr>
              <a:t> </a:t>
            </a:r>
            <a:r>
              <a:rPr sz="2100" spc="-25" dirty="0">
                <a:solidFill>
                  <a:srgbClr val="171717"/>
                </a:solidFill>
                <a:latin typeface="Arial"/>
                <a:cs typeface="Arial"/>
              </a:rPr>
              <a:t>etc</a:t>
            </a:r>
            <a:endParaRPr sz="21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368F06F-A25C-67A4-F1A5-B487B995C0D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9741665-28AE-651C-F139-7CF81A13CB45}"/>
              </a:ext>
            </a:extLst>
          </p:cNvPr>
          <p:cNvSpPr/>
          <p:nvPr/>
        </p:nvSpPr>
        <p:spPr>
          <a:xfrm>
            <a:off x="0" y="5638799"/>
            <a:ext cx="12192000" cy="1219200"/>
          </a:xfrm>
          <a:custGeom>
            <a:avLst/>
            <a:gdLst/>
            <a:ahLst/>
            <a:cxnLst/>
            <a:rect l="l" t="t" r="r" b="b"/>
            <a:pathLst>
              <a:path w="12192000" h="1219200">
                <a:moveTo>
                  <a:pt x="12192000" y="0"/>
                </a:moveTo>
                <a:lnTo>
                  <a:pt x="0" y="0"/>
                </a:lnTo>
                <a:lnTo>
                  <a:pt x="0" y="1219199"/>
                </a:lnTo>
                <a:lnTo>
                  <a:pt x="12192000" y="1219199"/>
                </a:lnTo>
                <a:lnTo>
                  <a:pt x="12192000" y="0"/>
                </a:lnTo>
                <a:close/>
              </a:path>
            </a:pathLst>
          </a:custGeom>
          <a:solidFill>
            <a:srgbClr val="003864"/>
          </a:solidFill>
        </p:spPr>
        <p:txBody>
          <a:bodyPr wrap="square" lIns="0" tIns="0" rIns="0" bIns="0" rtlCol="0"/>
          <a:lstStyle/>
          <a:p>
            <a:endParaRPr/>
          </a:p>
        </p:txBody>
      </p:sp>
      <p:sp>
        <p:nvSpPr>
          <p:cNvPr id="3" name="object 3">
            <a:extLst>
              <a:ext uri="{FF2B5EF4-FFF2-40B4-BE49-F238E27FC236}">
                <a16:creationId xmlns:a16="http://schemas.microsoft.com/office/drawing/2014/main" id="{F2D7CDC1-B068-6926-B400-CF77C497DC86}"/>
              </a:ext>
            </a:extLst>
          </p:cNvPr>
          <p:cNvSpPr txBox="1"/>
          <p:nvPr/>
        </p:nvSpPr>
        <p:spPr>
          <a:xfrm>
            <a:off x="3605021" y="5906211"/>
            <a:ext cx="498094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FFFFFF"/>
                </a:solidFill>
                <a:latin typeface="Calibri"/>
                <a:cs typeface="Calibri"/>
              </a:rPr>
              <a:t>Example</a:t>
            </a:r>
            <a:r>
              <a:rPr sz="3600" spc="-155" dirty="0">
                <a:solidFill>
                  <a:srgbClr val="FFFFFF"/>
                </a:solidFill>
                <a:latin typeface="Calibri"/>
                <a:cs typeface="Calibri"/>
              </a:rPr>
              <a:t> </a:t>
            </a:r>
            <a:r>
              <a:rPr sz="3600" spc="-10" dirty="0">
                <a:solidFill>
                  <a:srgbClr val="FFFFFF"/>
                </a:solidFill>
                <a:latin typeface="Calibri"/>
                <a:cs typeface="Calibri"/>
              </a:rPr>
              <a:t>Exercise</a:t>
            </a:r>
            <a:r>
              <a:rPr sz="3600" spc="-145" dirty="0">
                <a:solidFill>
                  <a:srgbClr val="FFFFFF"/>
                </a:solidFill>
                <a:latin typeface="Calibri"/>
                <a:cs typeface="Calibri"/>
              </a:rPr>
              <a:t> </a:t>
            </a:r>
            <a:r>
              <a:rPr sz="3600" spc="-10" dirty="0">
                <a:solidFill>
                  <a:srgbClr val="FFFFFF"/>
                </a:solidFill>
                <a:latin typeface="Calibri"/>
                <a:cs typeface="Calibri"/>
              </a:rPr>
              <a:t>Schedule</a:t>
            </a:r>
            <a:endParaRPr sz="3600">
              <a:latin typeface="Calibri"/>
              <a:cs typeface="Calibri"/>
            </a:endParaRPr>
          </a:p>
        </p:txBody>
      </p:sp>
      <p:pic>
        <p:nvPicPr>
          <p:cNvPr id="4" name="Picture 3" descr="Table showing the HCC Training and Exercise Plan from the HCC Readiness Plan.">
            <a:extLst>
              <a:ext uri="{FF2B5EF4-FFF2-40B4-BE49-F238E27FC236}">
                <a16:creationId xmlns:a16="http://schemas.microsoft.com/office/drawing/2014/main" id="{7B456C5B-1CA2-461C-BE67-DD7757F42D21}"/>
              </a:ext>
            </a:extLst>
          </p:cNvPr>
          <p:cNvPicPr>
            <a:picLocks noChangeAspect="1"/>
          </p:cNvPicPr>
          <p:nvPr/>
        </p:nvPicPr>
        <p:blipFill>
          <a:blip r:embed="rId3"/>
          <a:stretch>
            <a:fillRect/>
          </a:stretch>
        </p:blipFill>
        <p:spPr>
          <a:xfrm>
            <a:off x="720414" y="415849"/>
            <a:ext cx="10937030" cy="2327351"/>
          </a:xfrm>
          <a:prstGeom prst="rect">
            <a:avLst/>
          </a:prstGeom>
        </p:spPr>
      </p:pic>
    </p:spTree>
    <p:extLst>
      <p:ext uri="{BB962C8B-B14F-4D97-AF65-F5344CB8AC3E}">
        <p14:creationId xmlns:p14="http://schemas.microsoft.com/office/powerpoint/2010/main" val="1257850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3845" y="22986"/>
            <a:ext cx="9054846" cy="810555"/>
          </a:xfrm>
          <a:prstGeom prst="rect">
            <a:avLst/>
          </a:prstGeom>
        </p:spPr>
        <p:txBody>
          <a:bodyPr vert="horz" wrap="square" lIns="0" tIns="254076" rIns="0" bIns="0" rtlCol="0">
            <a:spAutoFit/>
          </a:bodyPr>
          <a:lstStyle/>
          <a:p>
            <a:pPr marL="135890" algn="r">
              <a:lnSpc>
                <a:spcPct val="100000"/>
              </a:lnSpc>
              <a:spcBef>
                <a:spcPts val="100"/>
              </a:spcBef>
            </a:pPr>
            <a:r>
              <a:rPr dirty="0"/>
              <a:t>Identify</a:t>
            </a:r>
            <a:r>
              <a:rPr spc="-50" dirty="0"/>
              <a:t> </a:t>
            </a:r>
            <a:r>
              <a:rPr dirty="0"/>
              <a:t>Preparedness</a:t>
            </a:r>
            <a:r>
              <a:rPr spc="-75" dirty="0"/>
              <a:t> </a:t>
            </a:r>
            <a:r>
              <a:rPr dirty="0"/>
              <a:t>Priority</a:t>
            </a:r>
            <a:r>
              <a:rPr spc="-70" dirty="0"/>
              <a:t> </a:t>
            </a:r>
            <a:r>
              <a:rPr spc="-10" dirty="0"/>
              <a:t>Factors</a:t>
            </a:r>
          </a:p>
        </p:txBody>
      </p:sp>
      <p:sp>
        <p:nvSpPr>
          <p:cNvPr id="3" name="object 3"/>
          <p:cNvSpPr txBox="1"/>
          <p:nvPr/>
        </p:nvSpPr>
        <p:spPr>
          <a:xfrm>
            <a:off x="826756" y="3276600"/>
            <a:ext cx="10621136" cy="2697532"/>
          </a:xfrm>
          <a:prstGeom prst="rect">
            <a:avLst/>
          </a:prstGeom>
        </p:spPr>
        <p:txBody>
          <a:bodyPr vert="horz" wrap="square" lIns="0" tIns="55244" rIns="0" bIns="0" rtlCol="0">
            <a:spAutoFit/>
          </a:bodyPr>
          <a:lstStyle/>
          <a:p>
            <a:pPr marL="812800" lvl="1" indent="-342900">
              <a:lnSpc>
                <a:spcPct val="100000"/>
              </a:lnSpc>
              <a:spcBef>
                <a:spcPts val="1430"/>
              </a:spcBef>
              <a:buClr>
                <a:srgbClr val="003864"/>
              </a:buClr>
              <a:buFont typeface="Arial" panose="020B0604020202020204" pitchFamily="34" charset="0"/>
              <a:buChar char="•"/>
              <a:tabLst>
                <a:tab pos="697865" algn="l"/>
              </a:tabLst>
            </a:pPr>
            <a:r>
              <a:rPr sz="3200" spc="-10" dirty="0">
                <a:latin typeface="Calibri"/>
                <a:cs typeface="Calibri"/>
              </a:rPr>
              <a:t>“Factors”</a:t>
            </a:r>
            <a:r>
              <a:rPr sz="3200" spc="-35" dirty="0">
                <a:latin typeface="Calibri"/>
                <a:cs typeface="Calibri"/>
              </a:rPr>
              <a:t> </a:t>
            </a:r>
            <a:r>
              <a:rPr sz="3200" dirty="0">
                <a:latin typeface="Calibri"/>
                <a:cs typeface="Calibri"/>
              </a:rPr>
              <a:t>=</a:t>
            </a:r>
            <a:r>
              <a:rPr sz="3200" spc="-40" dirty="0">
                <a:latin typeface="Calibri"/>
                <a:cs typeface="Calibri"/>
              </a:rPr>
              <a:t> </a:t>
            </a:r>
            <a:r>
              <a:rPr sz="3200" dirty="0">
                <a:latin typeface="Calibri"/>
                <a:cs typeface="Calibri"/>
              </a:rPr>
              <a:t>the</a:t>
            </a:r>
            <a:r>
              <a:rPr sz="3200" spc="-45" dirty="0">
                <a:latin typeface="Calibri"/>
                <a:cs typeface="Calibri"/>
              </a:rPr>
              <a:t> </a:t>
            </a:r>
            <a:r>
              <a:rPr sz="3200" dirty="0">
                <a:latin typeface="Calibri"/>
                <a:cs typeface="Calibri"/>
              </a:rPr>
              <a:t>things</a:t>
            </a:r>
            <a:r>
              <a:rPr sz="3200" spc="-40" dirty="0">
                <a:latin typeface="Calibri"/>
                <a:cs typeface="Calibri"/>
              </a:rPr>
              <a:t> </a:t>
            </a:r>
            <a:r>
              <a:rPr sz="3200" dirty="0">
                <a:latin typeface="Calibri"/>
                <a:cs typeface="Calibri"/>
              </a:rPr>
              <a:t>that</a:t>
            </a:r>
            <a:r>
              <a:rPr sz="3200" spc="-65" dirty="0">
                <a:latin typeface="Calibri"/>
                <a:cs typeface="Calibri"/>
              </a:rPr>
              <a:t> </a:t>
            </a:r>
            <a:r>
              <a:rPr sz="3200" dirty="0">
                <a:latin typeface="Calibri"/>
                <a:cs typeface="Calibri"/>
              </a:rPr>
              <a:t>help</a:t>
            </a:r>
            <a:r>
              <a:rPr sz="3200" spc="-25" dirty="0">
                <a:latin typeface="Calibri"/>
                <a:cs typeface="Calibri"/>
              </a:rPr>
              <a:t> </a:t>
            </a:r>
            <a:r>
              <a:rPr sz="3200" dirty="0">
                <a:latin typeface="Calibri"/>
                <a:cs typeface="Calibri"/>
              </a:rPr>
              <a:t>or</a:t>
            </a:r>
            <a:r>
              <a:rPr sz="3200" spc="-35" dirty="0">
                <a:latin typeface="Calibri"/>
                <a:cs typeface="Calibri"/>
              </a:rPr>
              <a:t> </a:t>
            </a:r>
            <a:r>
              <a:rPr sz="3200" dirty="0">
                <a:latin typeface="Calibri"/>
                <a:cs typeface="Calibri"/>
              </a:rPr>
              <a:t>hinder</a:t>
            </a:r>
            <a:r>
              <a:rPr sz="3200" spc="-35" dirty="0">
                <a:latin typeface="Calibri"/>
                <a:cs typeface="Calibri"/>
              </a:rPr>
              <a:t> </a:t>
            </a:r>
            <a:r>
              <a:rPr sz="3200" dirty="0">
                <a:latin typeface="Calibri"/>
                <a:cs typeface="Calibri"/>
              </a:rPr>
              <a:t>your</a:t>
            </a:r>
            <a:r>
              <a:rPr sz="3200" spc="-30" dirty="0">
                <a:latin typeface="Calibri"/>
                <a:cs typeface="Calibri"/>
              </a:rPr>
              <a:t> </a:t>
            </a:r>
            <a:r>
              <a:rPr sz="3200" spc="-10" dirty="0">
                <a:latin typeface="Calibri"/>
                <a:cs typeface="Calibri"/>
              </a:rPr>
              <a:t>preparedness</a:t>
            </a:r>
            <a:r>
              <a:rPr lang="en-US" sz="3200" spc="-10" dirty="0">
                <a:latin typeface="Calibri"/>
                <a:cs typeface="Calibri"/>
              </a:rPr>
              <a:t>.</a:t>
            </a:r>
          </a:p>
          <a:p>
            <a:pPr marL="812800" lvl="1" indent="-342900">
              <a:spcBef>
                <a:spcPts val="1430"/>
              </a:spcBef>
              <a:buClr>
                <a:srgbClr val="003864"/>
              </a:buClr>
              <a:buFont typeface="Arial" panose="020B0604020202020204" pitchFamily="34" charset="0"/>
              <a:buChar char="•"/>
              <a:tabLst>
                <a:tab pos="697865" algn="l"/>
              </a:tabLst>
            </a:pPr>
            <a:r>
              <a:rPr sz="3200" dirty="0">
                <a:latin typeface="Calibri"/>
                <a:cs typeface="Calibri"/>
              </a:rPr>
              <a:t>Don’t</a:t>
            </a:r>
            <a:r>
              <a:rPr sz="3200" spc="-75" dirty="0">
                <a:latin typeface="Calibri"/>
                <a:cs typeface="Calibri"/>
              </a:rPr>
              <a:t> </a:t>
            </a:r>
            <a:r>
              <a:rPr sz="3200" dirty="0">
                <a:latin typeface="Calibri"/>
                <a:cs typeface="Calibri"/>
              </a:rPr>
              <a:t>focus</a:t>
            </a:r>
            <a:r>
              <a:rPr sz="3200" spc="-55" dirty="0">
                <a:latin typeface="Calibri"/>
                <a:cs typeface="Calibri"/>
              </a:rPr>
              <a:t> </a:t>
            </a:r>
            <a:r>
              <a:rPr sz="3200" dirty="0">
                <a:latin typeface="Calibri"/>
                <a:cs typeface="Calibri"/>
              </a:rPr>
              <a:t>only</a:t>
            </a:r>
            <a:r>
              <a:rPr sz="3200" spc="-55" dirty="0">
                <a:latin typeface="Calibri"/>
                <a:cs typeface="Calibri"/>
              </a:rPr>
              <a:t> </a:t>
            </a:r>
            <a:r>
              <a:rPr sz="3200" dirty="0">
                <a:latin typeface="Calibri"/>
                <a:cs typeface="Calibri"/>
              </a:rPr>
              <a:t>on</a:t>
            </a:r>
            <a:r>
              <a:rPr sz="3200" spc="-65" dirty="0">
                <a:latin typeface="Calibri"/>
                <a:cs typeface="Calibri"/>
              </a:rPr>
              <a:t> </a:t>
            </a:r>
            <a:r>
              <a:rPr sz="3200" dirty="0">
                <a:latin typeface="Calibri"/>
                <a:cs typeface="Calibri"/>
              </a:rPr>
              <a:t>training</a:t>
            </a:r>
            <a:r>
              <a:rPr sz="3200" spc="-55" dirty="0">
                <a:latin typeface="Calibri"/>
                <a:cs typeface="Calibri"/>
              </a:rPr>
              <a:t> </a:t>
            </a:r>
            <a:r>
              <a:rPr sz="3200" dirty="0">
                <a:latin typeface="Calibri"/>
                <a:cs typeface="Calibri"/>
              </a:rPr>
              <a:t>and</a:t>
            </a:r>
            <a:r>
              <a:rPr sz="3200" spc="-80" dirty="0">
                <a:latin typeface="Calibri"/>
                <a:cs typeface="Calibri"/>
              </a:rPr>
              <a:t> </a:t>
            </a:r>
            <a:r>
              <a:rPr sz="3200" spc="-10" dirty="0">
                <a:latin typeface="Calibri"/>
                <a:cs typeface="Calibri"/>
              </a:rPr>
              <a:t>exercises.</a:t>
            </a:r>
            <a:r>
              <a:rPr sz="3200" spc="-25" dirty="0">
                <a:latin typeface="Calibri"/>
                <a:cs typeface="Calibri"/>
              </a:rPr>
              <a:t> </a:t>
            </a:r>
            <a:r>
              <a:rPr sz="3200" dirty="0">
                <a:latin typeface="Calibri"/>
                <a:cs typeface="Calibri"/>
              </a:rPr>
              <a:t>Consider</a:t>
            </a:r>
            <a:r>
              <a:rPr sz="3200" spc="-25" dirty="0">
                <a:latin typeface="Calibri"/>
                <a:cs typeface="Calibri"/>
              </a:rPr>
              <a:t> </a:t>
            </a:r>
            <a:r>
              <a:rPr sz="3200" dirty="0">
                <a:latin typeface="Calibri"/>
                <a:cs typeface="Calibri"/>
              </a:rPr>
              <a:t>plans,</a:t>
            </a:r>
            <a:r>
              <a:rPr sz="3200" spc="-70" dirty="0">
                <a:latin typeface="Calibri"/>
                <a:cs typeface="Calibri"/>
              </a:rPr>
              <a:t> </a:t>
            </a:r>
            <a:r>
              <a:rPr sz="3200" dirty="0">
                <a:latin typeface="Calibri"/>
                <a:cs typeface="Calibri"/>
              </a:rPr>
              <a:t>purchases,</a:t>
            </a:r>
            <a:r>
              <a:rPr sz="3200" spc="-45" dirty="0">
                <a:latin typeface="Calibri"/>
                <a:cs typeface="Calibri"/>
              </a:rPr>
              <a:t> </a:t>
            </a:r>
            <a:r>
              <a:rPr sz="3200" spc="-10" dirty="0">
                <a:latin typeface="Calibri"/>
                <a:cs typeface="Calibri"/>
              </a:rPr>
              <a:t>relationship</a:t>
            </a:r>
            <a:r>
              <a:rPr lang="en-US" sz="3200" spc="-10" dirty="0">
                <a:latin typeface="Calibri"/>
                <a:cs typeface="Calibri"/>
              </a:rPr>
              <a:t> </a:t>
            </a:r>
            <a:r>
              <a:rPr sz="3200" dirty="0">
                <a:latin typeface="Calibri"/>
                <a:cs typeface="Calibri"/>
              </a:rPr>
              <a:t>building,</a:t>
            </a:r>
            <a:r>
              <a:rPr sz="3200" spc="-70" dirty="0">
                <a:latin typeface="Calibri"/>
                <a:cs typeface="Calibri"/>
              </a:rPr>
              <a:t> </a:t>
            </a:r>
            <a:r>
              <a:rPr sz="3200" dirty="0">
                <a:latin typeface="Calibri"/>
                <a:cs typeface="Calibri"/>
              </a:rPr>
              <a:t>developing</a:t>
            </a:r>
            <a:r>
              <a:rPr sz="3200" spc="-40" dirty="0">
                <a:latin typeface="Calibri"/>
                <a:cs typeface="Calibri"/>
              </a:rPr>
              <a:t> </a:t>
            </a:r>
            <a:r>
              <a:rPr sz="3200" dirty="0">
                <a:latin typeface="Calibri"/>
                <a:cs typeface="Calibri"/>
              </a:rPr>
              <a:t>new</a:t>
            </a:r>
            <a:r>
              <a:rPr sz="3200" spc="-80" dirty="0">
                <a:latin typeface="Calibri"/>
                <a:cs typeface="Calibri"/>
              </a:rPr>
              <a:t> </a:t>
            </a:r>
            <a:r>
              <a:rPr sz="3200" spc="-10" dirty="0">
                <a:latin typeface="Calibri"/>
                <a:cs typeface="Calibri"/>
              </a:rPr>
              <a:t>partnerships</a:t>
            </a:r>
            <a:r>
              <a:rPr lang="en-US" sz="3200" spc="-10" dirty="0">
                <a:latin typeface="Calibri"/>
                <a:cs typeface="Calibri"/>
              </a:rPr>
              <a:t>.</a:t>
            </a:r>
            <a:endParaRPr sz="3200" dirty="0">
              <a:latin typeface="Calibri"/>
              <a:cs typeface="Calibri"/>
            </a:endParaRPr>
          </a:p>
        </p:txBody>
      </p:sp>
      <p:pic>
        <p:nvPicPr>
          <p:cNvPr id="7" name="object 7" descr="4 arrows showing progress with the first arrow &quot;Identify Preparedness Priority Factors&quot; highlighted. The remaining 3 arrows are greyed out."/>
          <p:cNvPicPr/>
          <p:nvPr/>
        </p:nvPicPr>
        <p:blipFill>
          <a:blip r:embed="rId3" cstate="print"/>
          <a:stretch>
            <a:fillRect/>
          </a:stretch>
        </p:blipFill>
        <p:spPr>
          <a:xfrm>
            <a:off x="813309" y="838200"/>
            <a:ext cx="10621137" cy="310083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80035" rIns="0" bIns="0" rtlCol="0">
            <a:spAutoFit/>
          </a:bodyPr>
          <a:lstStyle/>
          <a:p>
            <a:pPr marL="1026160">
              <a:lnSpc>
                <a:spcPct val="100000"/>
              </a:lnSpc>
              <a:spcBef>
                <a:spcPts val="105"/>
              </a:spcBef>
            </a:pPr>
            <a:r>
              <a:rPr sz="4400" dirty="0"/>
              <a:t>Identify</a:t>
            </a:r>
            <a:r>
              <a:rPr sz="4400" spc="-105" dirty="0"/>
              <a:t> </a:t>
            </a:r>
            <a:r>
              <a:rPr sz="4400" dirty="0"/>
              <a:t>Threats,</a:t>
            </a:r>
            <a:r>
              <a:rPr sz="4400" spc="-114" dirty="0"/>
              <a:t> </a:t>
            </a:r>
            <a:r>
              <a:rPr sz="4400" dirty="0"/>
              <a:t>Hazards,</a:t>
            </a:r>
            <a:r>
              <a:rPr sz="4400" spc="-90" dirty="0"/>
              <a:t> </a:t>
            </a:r>
            <a:r>
              <a:rPr sz="4400" dirty="0"/>
              <a:t>and</a:t>
            </a:r>
            <a:r>
              <a:rPr sz="4400" spc="-105" dirty="0"/>
              <a:t> </a:t>
            </a:r>
            <a:r>
              <a:rPr sz="4400" spc="-10" dirty="0"/>
              <a:t>Risks</a:t>
            </a:r>
            <a:endParaRPr sz="4400"/>
          </a:p>
        </p:txBody>
      </p:sp>
      <p:sp>
        <p:nvSpPr>
          <p:cNvPr id="3" name="object 3"/>
          <p:cNvSpPr txBox="1"/>
          <p:nvPr/>
        </p:nvSpPr>
        <p:spPr>
          <a:xfrm>
            <a:off x="578916" y="1608201"/>
            <a:ext cx="5198745" cy="3866515"/>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Objective:</a:t>
            </a:r>
            <a:r>
              <a:rPr sz="2400" b="1" spc="-85" dirty="0">
                <a:latin typeface="Calibri"/>
                <a:cs typeface="Calibri"/>
              </a:rPr>
              <a:t> </a:t>
            </a:r>
            <a:r>
              <a:rPr sz="2400" dirty="0">
                <a:latin typeface="Calibri"/>
                <a:cs typeface="Calibri"/>
              </a:rPr>
              <a:t>Identify</a:t>
            </a:r>
            <a:r>
              <a:rPr sz="2400" spc="-90" dirty="0">
                <a:latin typeface="Calibri"/>
                <a:cs typeface="Calibri"/>
              </a:rPr>
              <a:t> </a:t>
            </a:r>
            <a:r>
              <a:rPr sz="2400" dirty="0">
                <a:latin typeface="Calibri"/>
                <a:cs typeface="Calibri"/>
              </a:rPr>
              <a:t>any</a:t>
            </a:r>
            <a:r>
              <a:rPr sz="2400" spc="-95" dirty="0">
                <a:latin typeface="Calibri"/>
                <a:cs typeface="Calibri"/>
              </a:rPr>
              <a:t> </a:t>
            </a:r>
            <a:r>
              <a:rPr sz="2400" dirty="0">
                <a:latin typeface="Calibri"/>
                <a:cs typeface="Calibri"/>
              </a:rPr>
              <a:t>significant</a:t>
            </a:r>
            <a:r>
              <a:rPr sz="2400" spc="-95" dirty="0">
                <a:latin typeface="Calibri"/>
                <a:cs typeface="Calibri"/>
              </a:rPr>
              <a:t> </a:t>
            </a:r>
            <a:r>
              <a:rPr sz="2400" spc="-10" dirty="0">
                <a:latin typeface="Calibri"/>
                <a:cs typeface="Calibri"/>
              </a:rPr>
              <a:t>threats, hazards,</a:t>
            </a:r>
            <a:r>
              <a:rPr sz="2400" spc="-60" dirty="0">
                <a:latin typeface="Calibri"/>
                <a:cs typeface="Calibri"/>
              </a:rPr>
              <a:t> </a:t>
            </a:r>
            <a:r>
              <a:rPr sz="2400" dirty="0">
                <a:latin typeface="Calibri"/>
                <a:cs typeface="Calibri"/>
              </a:rPr>
              <a:t>and</a:t>
            </a:r>
            <a:r>
              <a:rPr sz="2400" spc="-65" dirty="0">
                <a:latin typeface="Calibri"/>
                <a:cs typeface="Calibri"/>
              </a:rPr>
              <a:t> </a:t>
            </a:r>
            <a:r>
              <a:rPr sz="2400" spc="-20" dirty="0">
                <a:latin typeface="Calibri"/>
                <a:cs typeface="Calibri"/>
              </a:rPr>
              <a:t>risks</a:t>
            </a:r>
            <a:endParaRPr sz="2400">
              <a:latin typeface="Calibri"/>
              <a:cs typeface="Calibri"/>
            </a:endParaRPr>
          </a:p>
          <a:p>
            <a:pPr marL="12700">
              <a:lnSpc>
                <a:spcPct val="100000"/>
              </a:lnSpc>
              <a:spcBef>
                <a:spcPts val="2005"/>
              </a:spcBef>
            </a:pPr>
            <a:r>
              <a:rPr sz="2400" b="1" spc="-10" dirty="0">
                <a:latin typeface="Calibri"/>
                <a:cs typeface="Calibri"/>
              </a:rPr>
              <a:t>Consider:</a:t>
            </a:r>
            <a:endParaRPr sz="2400">
              <a:latin typeface="Calibri"/>
              <a:cs typeface="Calibri"/>
            </a:endParaRPr>
          </a:p>
          <a:p>
            <a:pPr marL="571500" marR="47625" indent="-342900">
              <a:lnSpc>
                <a:spcPct val="100000"/>
              </a:lnSpc>
              <a:spcBef>
                <a:spcPts val="1295"/>
              </a:spcBef>
              <a:buClr>
                <a:srgbClr val="003864"/>
              </a:buClr>
              <a:buFont typeface="Wingdings"/>
              <a:buChar char=""/>
              <a:tabLst>
                <a:tab pos="571500" algn="l"/>
              </a:tabLst>
            </a:pPr>
            <a:r>
              <a:rPr sz="2400" spc="-10" dirty="0">
                <a:latin typeface="Calibri"/>
                <a:cs typeface="Calibri"/>
              </a:rPr>
              <a:t>Jurisdiction/Organization</a:t>
            </a:r>
            <a:r>
              <a:rPr sz="2400" spc="-65" dirty="0">
                <a:latin typeface="Calibri"/>
                <a:cs typeface="Calibri"/>
              </a:rPr>
              <a:t> </a:t>
            </a:r>
            <a:r>
              <a:rPr sz="2400" dirty="0">
                <a:latin typeface="Calibri"/>
                <a:cs typeface="Calibri"/>
              </a:rPr>
              <a:t>threats</a:t>
            </a:r>
            <a:r>
              <a:rPr sz="2400" spc="-55" dirty="0">
                <a:latin typeface="Calibri"/>
                <a:cs typeface="Calibri"/>
              </a:rPr>
              <a:t> </a:t>
            </a:r>
            <a:r>
              <a:rPr sz="2400" spc="-25" dirty="0">
                <a:latin typeface="Calibri"/>
                <a:cs typeface="Calibri"/>
              </a:rPr>
              <a:t>and </a:t>
            </a:r>
            <a:r>
              <a:rPr sz="2400" spc="-10" dirty="0">
                <a:latin typeface="Calibri"/>
                <a:cs typeface="Calibri"/>
              </a:rPr>
              <a:t>hazards</a:t>
            </a:r>
            <a:endParaRPr sz="2400">
              <a:latin typeface="Calibri"/>
              <a:cs typeface="Calibri"/>
            </a:endParaRPr>
          </a:p>
          <a:p>
            <a:pPr marL="571500" indent="-342900">
              <a:lnSpc>
                <a:spcPct val="100000"/>
              </a:lnSpc>
              <a:spcBef>
                <a:spcPts val="1310"/>
              </a:spcBef>
              <a:buClr>
                <a:srgbClr val="003864"/>
              </a:buClr>
              <a:buFont typeface="Wingdings"/>
              <a:buChar char=""/>
              <a:tabLst>
                <a:tab pos="571500" algn="l"/>
              </a:tabLst>
            </a:pPr>
            <a:r>
              <a:rPr sz="2400" dirty="0">
                <a:latin typeface="Calibri"/>
                <a:cs typeface="Calibri"/>
              </a:rPr>
              <a:t>THIRA</a:t>
            </a:r>
            <a:r>
              <a:rPr sz="2400" spc="-30" dirty="0">
                <a:latin typeface="Calibri"/>
                <a:cs typeface="Calibri"/>
              </a:rPr>
              <a:t> </a:t>
            </a:r>
            <a:r>
              <a:rPr sz="2400" dirty="0">
                <a:latin typeface="Calibri"/>
                <a:cs typeface="Calibri"/>
              </a:rPr>
              <a:t>or</a:t>
            </a:r>
            <a:r>
              <a:rPr sz="2400" spc="-45" dirty="0">
                <a:latin typeface="Calibri"/>
                <a:cs typeface="Calibri"/>
              </a:rPr>
              <a:t> </a:t>
            </a:r>
            <a:r>
              <a:rPr sz="2400" dirty="0">
                <a:latin typeface="Calibri"/>
                <a:cs typeface="Calibri"/>
              </a:rPr>
              <a:t>other</a:t>
            </a:r>
            <a:r>
              <a:rPr sz="2400" spc="-30" dirty="0">
                <a:latin typeface="Calibri"/>
                <a:cs typeface="Calibri"/>
              </a:rPr>
              <a:t> </a:t>
            </a:r>
            <a:r>
              <a:rPr sz="2400" dirty="0">
                <a:latin typeface="Calibri"/>
                <a:cs typeface="Calibri"/>
              </a:rPr>
              <a:t>local</a:t>
            </a:r>
            <a:r>
              <a:rPr sz="2400" spc="-45" dirty="0">
                <a:latin typeface="Calibri"/>
                <a:cs typeface="Calibri"/>
              </a:rPr>
              <a:t> </a:t>
            </a:r>
            <a:r>
              <a:rPr sz="2400" dirty="0">
                <a:latin typeface="Calibri"/>
                <a:cs typeface="Calibri"/>
              </a:rPr>
              <a:t>risk</a:t>
            </a:r>
            <a:r>
              <a:rPr sz="2400" spc="-25" dirty="0">
                <a:latin typeface="Calibri"/>
                <a:cs typeface="Calibri"/>
              </a:rPr>
              <a:t> </a:t>
            </a:r>
            <a:r>
              <a:rPr sz="2400" spc="-10" dirty="0">
                <a:latin typeface="Calibri"/>
                <a:cs typeface="Calibri"/>
              </a:rPr>
              <a:t>assessments</a:t>
            </a:r>
            <a:endParaRPr sz="2400">
              <a:latin typeface="Calibri"/>
              <a:cs typeface="Calibri"/>
            </a:endParaRPr>
          </a:p>
          <a:p>
            <a:pPr marL="571500" indent="-342900">
              <a:lnSpc>
                <a:spcPct val="100000"/>
              </a:lnSpc>
              <a:spcBef>
                <a:spcPts val="1295"/>
              </a:spcBef>
              <a:buClr>
                <a:srgbClr val="003864"/>
              </a:buClr>
              <a:buFont typeface="Wingdings"/>
              <a:buChar char=""/>
              <a:tabLst>
                <a:tab pos="571500" algn="l"/>
              </a:tabLst>
            </a:pPr>
            <a:r>
              <a:rPr sz="2400" spc="-10" dirty="0">
                <a:latin typeface="Calibri"/>
                <a:cs typeface="Calibri"/>
              </a:rPr>
              <a:t>Hazard</a:t>
            </a:r>
            <a:r>
              <a:rPr sz="2400" spc="-105" dirty="0">
                <a:latin typeface="Calibri"/>
                <a:cs typeface="Calibri"/>
              </a:rPr>
              <a:t> </a:t>
            </a:r>
            <a:r>
              <a:rPr sz="2400" dirty="0">
                <a:latin typeface="Calibri"/>
                <a:cs typeface="Calibri"/>
              </a:rPr>
              <a:t>vulnerability</a:t>
            </a:r>
            <a:r>
              <a:rPr sz="2400" spc="-110" dirty="0">
                <a:latin typeface="Calibri"/>
                <a:cs typeface="Calibri"/>
              </a:rPr>
              <a:t> </a:t>
            </a:r>
            <a:r>
              <a:rPr sz="2400" spc="-10" dirty="0">
                <a:latin typeface="Calibri"/>
                <a:cs typeface="Calibri"/>
              </a:rPr>
              <a:t>analysis</a:t>
            </a:r>
            <a:endParaRPr sz="2400">
              <a:latin typeface="Calibri"/>
              <a:cs typeface="Calibri"/>
            </a:endParaRPr>
          </a:p>
          <a:p>
            <a:pPr marL="571500" indent="-342900">
              <a:lnSpc>
                <a:spcPct val="100000"/>
              </a:lnSpc>
              <a:spcBef>
                <a:spcPts val="1300"/>
              </a:spcBef>
              <a:buClr>
                <a:srgbClr val="003864"/>
              </a:buClr>
              <a:buFont typeface="Wingdings"/>
              <a:buChar char=""/>
              <a:tabLst>
                <a:tab pos="571500" algn="l"/>
              </a:tabLst>
            </a:pPr>
            <a:r>
              <a:rPr sz="2400" dirty="0">
                <a:latin typeface="Calibri"/>
                <a:cs typeface="Calibri"/>
              </a:rPr>
              <a:t>National</a:t>
            </a:r>
            <a:r>
              <a:rPr sz="2400" spc="-80" dirty="0">
                <a:latin typeface="Calibri"/>
                <a:cs typeface="Calibri"/>
              </a:rPr>
              <a:t> </a:t>
            </a:r>
            <a:r>
              <a:rPr sz="2400" dirty="0">
                <a:latin typeface="Calibri"/>
                <a:cs typeface="Calibri"/>
              </a:rPr>
              <a:t>threats</a:t>
            </a:r>
            <a:r>
              <a:rPr sz="2400" spc="-70" dirty="0">
                <a:latin typeface="Calibri"/>
                <a:cs typeface="Calibri"/>
              </a:rPr>
              <a:t> </a:t>
            </a:r>
            <a:r>
              <a:rPr sz="2400" dirty="0">
                <a:latin typeface="Calibri"/>
                <a:cs typeface="Calibri"/>
              </a:rPr>
              <a:t>and</a:t>
            </a:r>
            <a:r>
              <a:rPr sz="2400" spc="-65" dirty="0">
                <a:latin typeface="Calibri"/>
                <a:cs typeface="Calibri"/>
              </a:rPr>
              <a:t> </a:t>
            </a:r>
            <a:r>
              <a:rPr sz="2400" spc="-10" dirty="0">
                <a:latin typeface="Calibri"/>
                <a:cs typeface="Calibri"/>
              </a:rPr>
              <a:t>hazards</a:t>
            </a:r>
            <a:endParaRPr sz="2400">
              <a:latin typeface="Calibri"/>
              <a:cs typeface="Calibri"/>
            </a:endParaRPr>
          </a:p>
        </p:txBody>
      </p:sp>
      <p:sp>
        <p:nvSpPr>
          <p:cNvPr id="4" name="object 4"/>
          <p:cNvSpPr txBox="1"/>
          <p:nvPr/>
        </p:nvSpPr>
        <p:spPr>
          <a:xfrm>
            <a:off x="6251828" y="1442555"/>
            <a:ext cx="5425440" cy="4145279"/>
          </a:xfrm>
          <a:prstGeom prst="rect">
            <a:avLst/>
          </a:prstGeom>
        </p:spPr>
        <p:txBody>
          <a:bodyPr vert="horz" wrap="square" lIns="0" tIns="178435" rIns="0" bIns="0" rtlCol="0">
            <a:spAutoFit/>
          </a:bodyPr>
          <a:lstStyle/>
          <a:p>
            <a:pPr marL="12700">
              <a:lnSpc>
                <a:spcPct val="100000"/>
              </a:lnSpc>
              <a:spcBef>
                <a:spcPts val="1405"/>
              </a:spcBef>
            </a:pPr>
            <a:r>
              <a:rPr sz="2400" b="1" spc="-10" dirty="0">
                <a:latin typeface="Calibri"/>
                <a:cs typeface="Calibri"/>
              </a:rPr>
              <a:t>Instructions:</a:t>
            </a:r>
            <a:endParaRPr sz="2400">
              <a:latin typeface="Calibri"/>
              <a:cs typeface="Calibri"/>
            </a:endParaRPr>
          </a:p>
          <a:p>
            <a:pPr marL="521334" indent="-283210">
              <a:lnSpc>
                <a:spcPct val="100000"/>
              </a:lnSpc>
              <a:spcBef>
                <a:spcPts val="1305"/>
              </a:spcBef>
              <a:buClr>
                <a:srgbClr val="003864"/>
              </a:buClr>
              <a:buAutoNum type="arabicPeriod"/>
              <a:tabLst>
                <a:tab pos="521334" algn="l"/>
              </a:tabLst>
            </a:pPr>
            <a:r>
              <a:rPr sz="2400" dirty="0">
                <a:latin typeface="Calibri"/>
                <a:cs typeface="Calibri"/>
              </a:rPr>
              <a:t>Locate</a:t>
            </a:r>
            <a:r>
              <a:rPr sz="2400" spc="-35" dirty="0">
                <a:latin typeface="Calibri"/>
                <a:cs typeface="Calibri"/>
              </a:rPr>
              <a:t> </a:t>
            </a:r>
            <a:r>
              <a:rPr sz="2400" dirty="0">
                <a:latin typeface="Calibri"/>
                <a:cs typeface="Calibri"/>
              </a:rPr>
              <a:t>the</a:t>
            </a:r>
            <a:r>
              <a:rPr sz="2400" spc="-50" dirty="0">
                <a:latin typeface="Calibri"/>
                <a:cs typeface="Calibri"/>
              </a:rPr>
              <a:t> </a:t>
            </a:r>
            <a:r>
              <a:rPr sz="2400" dirty="0">
                <a:latin typeface="Calibri"/>
                <a:cs typeface="Calibri"/>
              </a:rPr>
              <a:t>other</a:t>
            </a:r>
            <a:r>
              <a:rPr sz="2400" spc="-35" dirty="0">
                <a:latin typeface="Calibri"/>
                <a:cs typeface="Calibri"/>
              </a:rPr>
              <a:t> </a:t>
            </a:r>
            <a:r>
              <a:rPr sz="2400" dirty="0">
                <a:latin typeface="Calibri"/>
                <a:cs typeface="Calibri"/>
              </a:rPr>
              <a:t>members</a:t>
            </a:r>
            <a:r>
              <a:rPr sz="2400" spc="-65" dirty="0">
                <a:latin typeface="Calibri"/>
                <a:cs typeface="Calibri"/>
              </a:rPr>
              <a:t> </a:t>
            </a:r>
            <a:r>
              <a:rPr sz="2400" dirty="0">
                <a:latin typeface="Calibri"/>
                <a:cs typeface="Calibri"/>
              </a:rPr>
              <a:t>of</a:t>
            </a:r>
            <a:r>
              <a:rPr sz="2400" spc="-40" dirty="0">
                <a:latin typeface="Calibri"/>
                <a:cs typeface="Calibri"/>
              </a:rPr>
              <a:t> </a:t>
            </a:r>
            <a:r>
              <a:rPr sz="2400" spc="-20" dirty="0">
                <a:latin typeface="Calibri"/>
                <a:cs typeface="Calibri"/>
              </a:rPr>
              <a:t>your</a:t>
            </a:r>
            <a:endParaRPr sz="2400">
              <a:latin typeface="Calibri"/>
              <a:cs typeface="Calibri"/>
            </a:endParaRPr>
          </a:p>
          <a:p>
            <a:pPr marL="523240">
              <a:lnSpc>
                <a:spcPct val="100000"/>
              </a:lnSpc>
              <a:spcBef>
                <a:spcPts val="5"/>
              </a:spcBef>
            </a:pPr>
            <a:r>
              <a:rPr sz="2400" spc="-10" dirty="0">
                <a:latin typeface="Calibri"/>
                <a:cs typeface="Calibri"/>
              </a:rPr>
              <a:t>jurisdiction/organization</a:t>
            </a:r>
            <a:endParaRPr sz="2400">
              <a:latin typeface="Calibri"/>
              <a:cs typeface="Calibri"/>
            </a:endParaRPr>
          </a:p>
          <a:p>
            <a:pPr marL="521334" marR="395605" indent="-283210">
              <a:lnSpc>
                <a:spcPct val="100000"/>
              </a:lnSpc>
              <a:spcBef>
                <a:spcPts val="1295"/>
              </a:spcBef>
              <a:buClr>
                <a:srgbClr val="003864"/>
              </a:buClr>
              <a:buAutoNum type="arabicPeriod" startAt="2"/>
              <a:tabLst>
                <a:tab pos="523240" algn="l"/>
              </a:tabLst>
            </a:pPr>
            <a:r>
              <a:rPr sz="2400" dirty="0">
                <a:latin typeface="Calibri"/>
                <a:cs typeface="Calibri"/>
              </a:rPr>
              <a:t>As</a:t>
            </a:r>
            <a:r>
              <a:rPr sz="2400" spc="-50" dirty="0">
                <a:latin typeface="Calibri"/>
                <a:cs typeface="Calibri"/>
              </a:rPr>
              <a:t> </a:t>
            </a:r>
            <a:r>
              <a:rPr sz="2400" dirty="0">
                <a:latin typeface="Calibri"/>
                <a:cs typeface="Calibri"/>
              </a:rPr>
              <a:t>a</a:t>
            </a:r>
            <a:r>
              <a:rPr sz="2400" spc="-60" dirty="0">
                <a:latin typeface="Calibri"/>
                <a:cs typeface="Calibri"/>
              </a:rPr>
              <a:t> </a:t>
            </a:r>
            <a:r>
              <a:rPr sz="2400" dirty="0">
                <a:latin typeface="Calibri"/>
                <a:cs typeface="Calibri"/>
              </a:rPr>
              <a:t>group,</a:t>
            </a:r>
            <a:r>
              <a:rPr sz="2400" spc="-50" dirty="0">
                <a:latin typeface="Calibri"/>
                <a:cs typeface="Calibri"/>
              </a:rPr>
              <a:t> </a:t>
            </a:r>
            <a:r>
              <a:rPr sz="2400" dirty="0">
                <a:latin typeface="Calibri"/>
                <a:cs typeface="Calibri"/>
              </a:rPr>
              <a:t>develop</a:t>
            </a:r>
            <a:r>
              <a:rPr sz="2400" spc="-40" dirty="0">
                <a:latin typeface="Calibri"/>
                <a:cs typeface="Calibri"/>
              </a:rPr>
              <a:t> </a:t>
            </a:r>
            <a:r>
              <a:rPr sz="2400" dirty="0">
                <a:latin typeface="Calibri"/>
                <a:cs typeface="Calibri"/>
              </a:rPr>
              <a:t>a</a:t>
            </a:r>
            <a:r>
              <a:rPr sz="2400" spc="-45" dirty="0">
                <a:latin typeface="Calibri"/>
                <a:cs typeface="Calibri"/>
              </a:rPr>
              <a:t> </a:t>
            </a:r>
            <a:r>
              <a:rPr sz="2400" dirty="0">
                <a:latin typeface="Calibri"/>
                <a:cs typeface="Calibri"/>
              </a:rPr>
              <a:t>list</a:t>
            </a:r>
            <a:r>
              <a:rPr sz="2400" spc="-60" dirty="0">
                <a:latin typeface="Calibri"/>
                <a:cs typeface="Calibri"/>
              </a:rPr>
              <a:t> </a:t>
            </a:r>
            <a:r>
              <a:rPr sz="2400" dirty="0">
                <a:latin typeface="Calibri"/>
                <a:cs typeface="Calibri"/>
              </a:rPr>
              <a:t>of</a:t>
            </a:r>
            <a:r>
              <a:rPr sz="2400" spc="-50" dirty="0">
                <a:latin typeface="Calibri"/>
                <a:cs typeface="Calibri"/>
              </a:rPr>
              <a:t> </a:t>
            </a:r>
            <a:r>
              <a:rPr sz="2400" dirty="0">
                <a:latin typeface="Calibri"/>
                <a:cs typeface="Calibri"/>
              </a:rPr>
              <a:t>the</a:t>
            </a:r>
            <a:r>
              <a:rPr sz="2400" spc="-45" dirty="0">
                <a:latin typeface="Calibri"/>
                <a:cs typeface="Calibri"/>
              </a:rPr>
              <a:t> </a:t>
            </a:r>
            <a:r>
              <a:rPr sz="2400" spc="-25" dirty="0">
                <a:latin typeface="Calibri"/>
                <a:cs typeface="Calibri"/>
              </a:rPr>
              <a:t>top 	</a:t>
            </a:r>
            <a:r>
              <a:rPr sz="2400" dirty="0">
                <a:latin typeface="Calibri"/>
                <a:cs typeface="Calibri"/>
              </a:rPr>
              <a:t>threats,</a:t>
            </a:r>
            <a:r>
              <a:rPr sz="2400" spc="-60" dirty="0">
                <a:latin typeface="Calibri"/>
                <a:cs typeface="Calibri"/>
              </a:rPr>
              <a:t> </a:t>
            </a:r>
            <a:r>
              <a:rPr sz="2400" spc="-10" dirty="0">
                <a:latin typeface="Calibri"/>
                <a:cs typeface="Calibri"/>
              </a:rPr>
              <a:t>hazards,</a:t>
            </a:r>
            <a:r>
              <a:rPr sz="2400" spc="-75" dirty="0">
                <a:latin typeface="Calibri"/>
                <a:cs typeface="Calibri"/>
              </a:rPr>
              <a:t> </a:t>
            </a:r>
            <a:r>
              <a:rPr sz="2400" dirty="0">
                <a:latin typeface="Calibri"/>
                <a:cs typeface="Calibri"/>
              </a:rPr>
              <a:t>and</a:t>
            </a:r>
            <a:r>
              <a:rPr sz="2400" spc="-55" dirty="0">
                <a:latin typeface="Calibri"/>
                <a:cs typeface="Calibri"/>
              </a:rPr>
              <a:t> </a:t>
            </a:r>
            <a:r>
              <a:rPr sz="2400" dirty="0">
                <a:latin typeface="Calibri"/>
                <a:cs typeface="Calibri"/>
              </a:rPr>
              <a:t>risks</a:t>
            </a:r>
            <a:r>
              <a:rPr sz="2400" spc="-75" dirty="0">
                <a:latin typeface="Calibri"/>
                <a:cs typeface="Calibri"/>
              </a:rPr>
              <a:t> </a:t>
            </a:r>
            <a:r>
              <a:rPr sz="2400" spc="-10" dirty="0">
                <a:latin typeface="Calibri"/>
                <a:cs typeface="Calibri"/>
              </a:rPr>
              <a:t>impacting 	</a:t>
            </a:r>
            <a:r>
              <a:rPr sz="2400" dirty="0">
                <a:latin typeface="Calibri"/>
                <a:cs typeface="Calibri"/>
              </a:rPr>
              <a:t>your</a:t>
            </a:r>
            <a:r>
              <a:rPr sz="2400" spc="-65" dirty="0">
                <a:latin typeface="Calibri"/>
                <a:cs typeface="Calibri"/>
              </a:rPr>
              <a:t> </a:t>
            </a:r>
            <a:r>
              <a:rPr sz="2400" spc="-10" dirty="0">
                <a:latin typeface="Calibri"/>
                <a:cs typeface="Calibri"/>
              </a:rPr>
              <a:t>jurisdiction/organization</a:t>
            </a:r>
            <a:endParaRPr sz="2400">
              <a:latin typeface="Calibri"/>
              <a:cs typeface="Calibri"/>
            </a:endParaRPr>
          </a:p>
          <a:p>
            <a:pPr marL="521334" indent="-283210">
              <a:lnSpc>
                <a:spcPct val="100000"/>
              </a:lnSpc>
              <a:spcBef>
                <a:spcPts val="1300"/>
              </a:spcBef>
              <a:buClr>
                <a:srgbClr val="003864"/>
              </a:buClr>
              <a:buAutoNum type="arabicPeriod" startAt="2"/>
              <a:tabLst>
                <a:tab pos="521334" algn="l"/>
              </a:tabLst>
            </a:pPr>
            <a:r>
              <a:rPr sz="2400" spc="-10" dirty="0">
                <a:latin typeface="Calibri"/>
                <a:cs typeface="Calibri"/>
              </a:rPr>
              <a:t>Record</a:t>
            </a:r>
            <a:r>
              <a:rPr sz="2400" spc="-85" dirty="0">
                <a:latin typeface="Calibri"/>
                <a:cs typeface="Calibri"/>
              </a:rPr>
              <a:t> </a:t>
            </a:r>
            <a:r>
              <a:rPr sz="2400" dirty="0">
                <a:latin typeface="Calibri"/>
                <a:cs typeface="Calibri"/>
              </a:rPr>
              <a:t>these</a:t>
            </a:r>
            <a:r>
              <a:rPr sz="2400" spc="-60" dirty="0">
                <a:latin typeface="Calibri"/>
                <a:cs typeface="Calibri"/>
              </a:rPr>
              <a:t> </a:t>
            </a:r>
            <a:r>
              <a:rPr sz="2400" dirty="0">
                <a:latin typeface="Calibri"/>
                <a:cs typeface="Calibri"/>
              </a:rPr>
              <a:t>threats,</a:t>
            </a:r>
            <a:r>
              <a:rPr sz="2400" spc="-85" dirty="0">
                <a:latin typeface="Calibri"/>
                <a:cs typeface="Calibri"/>
              </a:rPr>
              <a:t> </a:t>
            </a:r>
            <a:r>
              <a:rPr sz="2400" spc="-10" dirty="0">
                <a:latin typeface="Calibri"/>
                <a:cs typeface="Calibri"/>
              </a:rPr>
              <a:t>hazards,</a:t>
            </a:r>
            <a:r>
              <a:rPr sz="2400" spc="-65" dirty="0">
                <a:latin typeface="Calibri"/>
                <a:cs typeface="Calibri"/>
              </a:rPr>
              <a:t> </a:t>
            </a:r>
            <a:r>
              <a:rPr sz="2400" dirty="0">
                <a:latin typeface="Calibri"/>
                <a:cs typeface="Calibri"/>
              </a:rPr>
              <a:t>and</a:t>
            </a:r>
            <a:r>
              <a:rPr sz="2400" spc="-70" dirty="0">
                <a:latin typeface="Calibri"/>
                <a:cs typeface="Calibri"/>
              </a:rPr>
              <a:t> </a:t>
            </a:r>
            <a:r>
              <a:rPr sz="2400" spc="-10" dirty="0">
                <a:latin typeface="Calibri"/>
                <a:cs typeface="Calibri"/>
              </a:rPr>
              <a:t>risks</a:t>
            </a:r>
            <a:endParaRPr sz="2400">
              <a:latin typeface="Calibri"/>
              <a:cs typeface="Calibri"/>
            </a:endParaRPr>
          </a:p>
          <a:p>
            <a:pPr marL="521334" marR="387985" indent="-283210">
              <a:lnSpc>
                <a:spcPct val="100000"/>
              </a:lnSpc>
              <a:spcBef>
                <a:spcPts val="1305"/>
              </a:spcBef>
              <a:buClr>
                <a:srgbClr val="003864"/>
              </a:buClr>
              <a:buAutoNum type="arabicPeriod" startAt="2"/>
              <a:tabLst>
                <a:tab pos="523240" algn="l"/>
              </a:tabLst>
            </a:pPr>
            <a:r>
              <a:rPr sz="2400" dirty="0">
                <a:latin typeface="Calibri"/>
                <a:cs typeface="Calibri"/>
              </a:rPr>
              <a:t>Choose</a:t>
            </a:r>
            <a:r>
              <a:rPr sz="2400" spc="-40" dirty="0">
                <a:latin typeface="Calibri"/>
                <a:cs typeface="Calibri"/>
              </a:rPr>
              <a:t> </a:t>
            </a:r>
            <a:r>
              <a:rPr sz="2400" dirty="0">
                <a:latin typeface="Calibri"/>
                <a:cs typeface="Calibri"/>
              </a:rPr>
              <a:t>a</a:t>
            </a:r>
            <a:r>
              <a:rPr sz="2400" spc="-45" dirty="0">
                <a:latin typeface="Calibri"/>
                <a:cs typeface="Calibri"/>
              </a:rPr>
              <a:t> </a:t>
            </a:r>
            <a:r>
              <a:rPr sz="2400" dirty="0">
                <a:latin typeface="Calibri"/>
                <a:cs typeface="Calibri"/>
              </a:rPr>
              <a:t>group</a:t>
            </a:r>
            <a:r>
              <a:rPr sz="2400" spc="-50" dirty="0">
                <a:latin typeface="Calibri"/>
                <a:cs typeface="Calibri"/>
              </a:rPr>
              <a:t> </a:t>
            </a:r>
            <a:r>
              <a:rPr sz="2400" dirty="0">
                <a:latin typeface="Calibri"/>
                <a:cs typeface="Calibri"/>
              </a:rPr>
              <a:t>member</a:t>
            </a:r>
            <a:r>
              <a:rPr sz="2400" spc="-45" dirty="0">
                <a:latin typeface="Calibri"/>
                <a:cs typeface="Calibri"/>
              </a:rPr>
              <a:t> </a:t>
            </a:r>
            <a:r>
              <a:rPr sz="2400" dirty="0">
                <a:latin typeface="Calibri"/>
                <a:cs typeface="Calibri"/>
              </a:rPr>
              <a:t>to</a:t>
            </a:r>
            <a:r>
              <a:rPr sz="2400" spc="-60" dirty="0">
                <a:latin typeface="Calibri"/>
                <a:cs typeface="Calibri"/>
              </a:rPr>
              <a:t> </a:t>
            </a:r>
            <a:r>
              <a:rPr sz="2400" dirty="0">
                <a:latin typeface="Calibri"/>
                <a:cs typeface="Calibri"/>
              </a:rPr>
              <a:t>brief</a:t>
            </a:r>
            <a:r>
              <a:rPr sz="2400" spc="-35" dirty="0">
                <a:latin typeface="Calibri"/>
                <a:cs typeface="Calibri"/>
              </a:rPr>
              <a:t> </a:t>
            </a:r>
            <a:r>
              <a:rPr sz="2400" spc="-25" dirty="0">
                <a:latin typeface="Calibri"/>
                <a:cs typeface="Calibri"/>
              </a:rPr>
              <a:t>the 	</a:t>
            </a:r>
            <a:r>
              <a:rPr sz="2400" spc="-10" dirty="0">
                <a:latin typeface="Calibri"/>
                <a:cs typeface="Calibri"/>
              </a:rPr>
              <a:t>findings</a:t>
            </a:r>
            <a:endParaRPr sz="2400">
              <a:latin typeface="Calibri"/>
              <a:cs typeface="Calibri"/>
            </a:endParaRPr>
          </a:p>
        </p:txBody>
      </p:sp>
      <p:sp>
        <p:nvSpPr>
          <p:cNvPr id="5" name="object 5"/>
          <p:cNvSpPr/>
          <p:nvPr/>
        </p:nvSpPr>
        <p:spPr>
          <a:xfrm>
            <a:off x="6019800" y="1447800"/>
            <a:ext cx="0" cy="4267200"/>
          </a:xfrm>
          <a:custGeom>
            <a:avLst/>
            <a:gdLst/>
            <a:ahLst/>
            <a:cxnLst/>
            <a:rect l="l" t="t" r="r" b="b"/>
            <a:pathLst>
              <a:path h="4267200">
                <a:moveTo>
                  <a:pt x="0" y="0"/>
                </a:moveTo>
                <a:lnTo>
                  <a:pt x="0" y="4267200"/>
                </a:lnTo>
              </a:path>
            </a:pathLst>
          </a:custGeom>
          <a:ln w="38100">
            <a:solidFill>
              <a:srgbClr val="003864"/>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6E9FC-0A38-7748-D4F3-CEABB41EC1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7E713D-61AD-A5DF-A78E-CBF92C520676}"/>
              </a:ext>
            </a:extLst>
          </p:cNvPr>
          <p:cNvSpPr>
            <a:spLocks noGrp="1"/>
          </p:cNvSpPr>
          <p:nvPr>
            <p:ph type="title"/>
          </p:nvPr>
        </p:nvSpPr>
        <p:spPr>
          <a:xfrm>
            <a:off x="2362200" y="304800"/>
            <a:ext cx="9054846" cy="553998"/>
          </a:xfrm>
        </p:spPr>
        <p:txBody>
          <a:bodyPr/>
          <a:lstStyle/>
          <a:p>
            <a:pPr algn="r"/>
            <a:r>
              <a:rPr lang="en-US" dirty="0"/>
              <a:t>Checkbox Versus Value</a:t>
            </a:r>
          </a:p>
        </p:txBody>
      </p:sp>
      <p:pic>
        <p:nvPicPr>
          <p:cNvPr id="5" name="Picture 4">
            <a:extLst>
              <a:ext uri="{FF2B5EF4-FFF2-40B4-BE49-F238E27FC236}">
                <a16:creationId xmlns:a16="http://schemas.microsoft.com/office/drawing/2014/main" id="{993860EE-3A7C-D421-7E2E-EBEF818C0869}"/>
              </a:ext>
            </a:extLst>
          </p:cNvPr>
          <p:cNvPicPr>
            <a:picLocks noChangeAspect="1"/>
          </p:cNvPicPr>
          <p:nvPr/>
        </p:nvPicPr>
        <p:blipFill>
          <a:blip r:embed="rId3"/>
          <a:stretch>
            <a:fillRect/>
          </a:stretch>
        </p:blipFill>
        <p:spPr>
          <a:xfrm>
            <a:off x="762000" y="1905000"/>
            <a:ext cx="8534400" cy="4199925"/>
          </a:xfrm>
          <a:prstGeom prst="rect">
            <a:avLst/>
          </a:prstGeom>
        </p:spPr>
      </p:pic>
    </p:spTree>
    <p:extLst>
      <p:ext uri="{BB962C8B-B14F-4D97-AF65-F5344CB8AC3E}">
        <p14:creationId xmlns:p14="http://schemas.microsoft.com/office/powerpoint/2010/main" val="670723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2" y="304800"/>
            <a:ext cx="11734795" cy="512961"/>
          </a:xfrm>
          <a:prstGeom prst="rect">
            <a:avLst/>
          </a:prstGeom>
        </p:spPr>
        <p:txBody>
          <a:bodyPr vert="horz" wrap="square" lIns="0" tIns="12700" rIns="0" bIns="0" rtlCol="0">
            <a:spAutoFit/>
          </a:bodyPr>
          <a:lstStyle/>
          <a:p>
            <a:pPr marL="142875" marR="12700" algn="r">
              <a:lnSpc>
                <a:spcPts val="3890"/>
              </a:lnSpc>
              <a:spcBef>
                <a:spcPts val="100"/>
              </a:spcBef>
            </a:pPr>
            <a:r>
              <a:rPr dirty="0"/>
              <a:t>Identify</a:t>
            </a:r>
            <a:r>
              <a:rPr spc="-95" dirty="0"/>
              <a:t> </a:t>
            </a:r>
            <a:r>
              <a:rPr dirty="0"/>
              <a:t>Areas</a:t>
            </a:r>
            <a:r>
              <a:rPr spc="-90" dirty="0"/>
              <a:t> </a:t>
            </a:r>
            <a:r>
              <a:rPr dirty="0"/>
              <a:t>for</a:t>
            </a:r>
            <a:r>
              <a:rPr spc="-70" dirty="0"/>
              <a:t> </a:t>
            </a:r>
            <a:r>
              <a:rPr spc="-10" dirty="0"/>
              <a:t>Improvement</a:t>
            </a:r>
            <a:r>
              <a:rPr spc="-110" dirty="0"/>
              <a:t> </a:t>
            </a:r>
            <a:r>
              <a:rPr dirty="0"/>
              <a:t>and</a:t>
            </a:r>
            <a:r>
              <a:rPr spc="-85" dirty="0"/>
              <a:t> </a:t>
            </a:r>
            <a:r>
              <a:rPr spc="-10" dirty="0"/>
              <a:t>Capabilities</a:t>
            </a:r>
            <a:r>
              <a:rPr lang="en-US" spc="-10" dirty="0"/>
              <a:t> </a:t>
            </a:r>
            <a:r>
              <a:rPr spc="-10" dirty="0"/>
              <a:t>Assessments</a:t>
            </a:r>
          </a:p>
        </p:txBody>
      </p:sp>
      <p:sp>
        <p:nvSpPr>
          <p:cNvPr id="3" name="object 3"/>
          <p:cNvSpPr txBox="1"/>
          <p:nvPr/>
        </p:nvSpPr>
        <p:spPr>
          <a:xfrm>
            <a:off x="488391" y="1605153"/>
            <a:ext cx="5400675" cy="4792345"/>
          </a:xfrm>
          <a:prstGeom prst="rect">
            <a:avLst/>
          </a:prstGeom>
        </p:spPr>
        <p:txBody>
          <a:bodyPr vert="horz" wrap="square" lIns="0" tIns="12065" rIns="0" bIns="0" rtlCol="0">
            <a:spAutoFit/>
          </a:bodyPr>
          <a:lstStyle/>
          <a:p>
            <a:pPr marL="12700" marR="678180">
              <a:lnSpc>
                <a:spcPct val="100000"/>
              </a:lnSpc>
              <a:spcBef>
                <a:spcPts val="95"/>
              </a:spcBef>
            </a:pPr>
            <a:r>
              <a:rPr sz="2800" b="1" dirty="0">
                <a:latin typeface="Calibri"/>
                <a:cs typeface="Calibri"/>
              </a:rPr>
              <a:t>Objective:</a:t>
            </a:r>
            <a:r>
              <a:rPr sz="2800" b="1" spc="-85" dirty="0">
                <a:latin typeface="Calibri"/>
                <a:cs typeface="Calibri"/>
              </a:rPr>
              <a:t> </a:t>
            </a:r>
            <a:r>
              <a:rPr sz="2800" dirty="0">
                <a:latin typeface="Calibri"/>
                <a:cs typeface="Calibri"/>
              </a:rPr>
              <a:t>Identify</a:t>
            </a:r>
            <a:r>
              <a:rPr sz="2800" spc="-90" dirty="0">
                <a:latin typeface="Calibri"/>
                <a:cs typeface="Calibri"/>
              </a:rPr>
              <a:t> </a:t>
            </a:r>
            <a:r>
              <a:rPr sz="2800" dirty="0">
                <a:latin typeface="Calibri"/>
                <a:cs typeface="Calibri"/>
              </a:rPr>
              <a:t>areas</a:t>
            </a:r>
            <a:r>
              <a:rPr sz="2800" spc="-110" dirty="0">
                <a:latin typeface="Calibri"/>
                <a:cs typeface="Calibri"/>
              </a:rPr>
              <a:t> </a:t>
            </a:r>
            <a:r>
              <a:rPr sz="2800" spc="-25" dirty="0">
                <a:latin typeface="Calibri"/>
                <a:cs typeface="Calibri"/>
              </a:rPr>
              <a:t>for </a:t>
            </a:r>
            <a:r>
              <a:rPr sz="2800" spc="-10" dirty="0">
                <a:latin typeface="Calibri"/>
                <a:cs typeface="Calibri"/>
              </a:rPr>
              <a:t>improvement</a:t>
            </a:r>
            <a:r>
              <a:rPr sz="2800" spc="-50" dirty="0">
                <a:latin typeface="Calibri"/>
                <a:cs typeface="Calibri"/>
              </a:rPr>
              <a:t> </a:t>
            </a:r>
            <a:r>
              <a:rPr sz="2800" dirty="0">
                <a:latin typeface="Calibri"/>
                <a:cs typeface="Calibri"/>
              </a:rPr>
              <a:t>and</a:t>
            </a:r>
            <a:r>
              <a:rPr sz="2800" spc="-85" dirty="0">
                <a:latin typeface="Calibri"/>
                <a:cs typeface="Calibri"/>
              </a:rPr>
              <a:t> </a:t>
            </a:r>
            <a:r>
              <a:rPr sz="2800" dirty="0">
                <a:latin typeface="Calibri"/>
                <a:cs typeface="Calibri"/>
              </a:rPr>
              <a:t>assess</a:t>
            </a:r>
            <a:r>
              <a:rPr sz="2800" spc="-65" dirty="0">
                <a:latin typeface="Calibri"/>
                <a:cs typeface="Calibri"/>
              </a:rPr>
              <a:t> </a:t>
            </a:r>
            <a:r>
              <a:rPr sz="2800" spc="-10" dirty="0">
                <a:latin typeface="Calibri"/>
                <a:cs typeface="Calibri"/>
              </a:rPr>
              <a:t>current capabilities</a:t>
            </a:r>
            <a:endParaRPr sz="2800">
              <a:latin typeface="Calibri"/>
              <a:cs typeface="Calibri"/>
            </a:endParaRPr>
          </a:p>
          <a:p>
            <a:pPr marL="12700">
              <a:lnSpc>
                <a:spcPct val="100000"/>
              </a:lnSpc>
              <a:spcBef>
                <a:spcPts val="900"/>
              </a:spcBef>
            </a:pPr>
            <a:r>
              <a:rPr sz="2800" b="1" spc="-10" dirty="0">
                <a:latin typeface="Calibri"/>
                <a:cs typeface="Calibri"/>
              </a:rPr>
              <a:t>Consider:</a:t>
            </a:r>
            <a:endParaRPr sz="2800">
              <a:latin typeface="Calibri"/>
              <a:cs typeface="Calibri"/>
            </a:endParaRPr>
          </a:p>
          <a:p>
            <a:pPr marL="571500" marR="328295" indent="-342900">
              <a:lnSpc>
                <a:spcPct val="100000"/>
              </a:lnSpc>
              <a:spcBef>
                <a:spcPts val="630"/>
              </a:spcBef>
              <a:buClr>
                <a:srgbClr val="003864"/>
              </a:buClr>
              <a:buFont typeface="Wingdings"/>
              <a:buChar char=""/>
              <a:tabLst>
                <a:tab pos="571500" algn="l"/>
              </a:tabLst>
            </a:pPr>
            <a:r>
              <a:rPr sz="2400" dirty="0">
                <a:latin typeface="Calibri"/>
                <a:cs typeface="Calibri"/>
              </a:rPr>
              <a:t>Previous</a:t>
            </a:r>
            <a:r>
              <a:rPr sz="2400" spc="-80" dirty="0">
                <a:latin typeface="Calibri"/>
                <a:cs typeface="Calibri"/>
              </a:rPr>
              <a:t> </a:t>
            </a:r>
            <a:r>
              <a:rPr sz="2400" dirty="0">
                <a:latin typeface="Calibri"/>
                <a:cs typeface="Calibri"/>
              </a:rPr>
              <a:t>areas</a:t>
            </a:r>
            <a:r>
              <a:rPr sz="2400" spc="-80" dirty="0">
                <a:latin typeface="Calibri"/>
                <a:cs typeface="Calibri"/>
              </a:rPr>
              <a:t> </a:t>
            </a:r>
            <a:r>
              <a:rPr sz="2400" dirty="0">
                <a:latin typeface="Calibri"/>
                <a:cs typeface="Calibri"/>
              </a:rPr>
              <a:t>for</a:t>
            </a:r>
            <a:r>
              <a:rPr sz="2400" spc="-75" dirty="0">
                <a:latin typeface="Calibri"/>
                <a:cs typeface="Calibri"/>
              </a:rPr>
              <a:t> </a:t>
            </a:r>
            <a:r>
              <a:rPr sz="2400" spc="-10" dirty="0">
                <a:latin typeface="Calibri"/>
                <a:cs typeface="Calibri"/>
              </a:rPr>
              <a:t>improvement</a:t>
            </a:r>
            <a:r>
              <a:rPr sz="2400" spc="-90" dirty="0">
                <a:latin typeface="Calibri"/>
                <a:cs typeface="Calibri"/>
              </a:rPr>
              <a:t> </a:t>
            </a:r>
            <a:r>
              <a:rPr sz="2400" spc="-25" dirty="0">
                <a:latin typeface="Calibri"/>
                <a:cs typeface="Calibri"/>
              </a:rPr>
              <a:t>and </a:t>
            </a:r>
            <a:r>
              <a:rPr sz="2400" dirty="0">
                <a:latin typeface="Calibri"/>
                <a:cs typeface="Calibri"/>
              </a:rPr>
              <a:t>capability</a:t>
            </a:r>
            <a:r>
              <a:rPr sz="2400" spc="-80" dirty="0">
                <a:latin typeface="Calibri"/>
                <a:cs typeface="Calibri"/>
              </a:rPr>
              <a:t> </a:t>
            </a:r>
            <a:r>
              <a:rPr sz="2400" dirty="0">
                <a:latin typeface="Calibri"/>
                <a:cs typeface="Calibri"/>
              </a:rPr>
              <a:t>assessments</a:t>
            </a:r>
            <a:r>
              <a:rPr sz="2400" spc="-45" dirty="0">
                <a:latin typeface="Calibri"/>
                <a:cs typeface="Calibri"/>
              </a:rPr>
              <a:t> </a:t>
            </a:r>
            <a:r>
              <a:rPr sz="2400" spc="-10" dirty="0">
                <a:latin typeface="Calibri"/>
                <a:cs typeface="Calibri"/>
              </a:rPr>
              <a:t>identified</a:t>
            </a:r>
            <a:endParaRPr sz="2400">
              <a:latin typeface="Calibri"/>
              <a:cs typeface="Calibri"/>
            </a:endParaRPr>
          </a:p>
          <a:p>
            <a:pPr marL="571500" indent="-342900">
              <a:lnSpc>
                <a:spcPct val="100000"/>
              </a:lnSpc>
              <a:spcBef>
                <a:spcPts val="600"/>
              </a:spcBef>
              <a:buClr>
                <a:srgbClr val="003864"/>
              </a:buClr>
              <a:buFont typeface="Wingdings"/>
              <a:buChar char=""/>
              <a:tabLst>
                <a:tab pos="571500" algn="l"/>
              </a:tabLst>
            </a:pPr>
            <a:r>
              <a:rPr sz="2400" dirty="0">
                <a:latin typeface="Calibri"/>
                <a:cs typeface="Calibri"/>
              </a:rPr>
              <a:t>Prioritized</a:t>
            </a:r>
            <a:r>
              <a:rPr sz="2400" spc="-130" dirty="0">
                <a:latin typeface="Calibri"/>
                <a:cs typeface="Calibri"/>
              </a:rPr>
              <a:t> </a:t>
            </a:r>
            <a:r>
              <a:rPr sz="2400" dirty="0">
                <a:latin typeface="Calibri"/>
                <a:cs typeface="Calibri"/>
              </a:rPr>
              <a:t>corrective</a:t>
            </a:r>
            <a:r>
              <a:rPr sz="2400" spc="-120" dirty="0">
                <a:latin typeface="Calibri"/>
                <a:cs typeface="Calibri"/>
              </a:rPr>
              <a:t> </a:t>
            </a:r>
            <a:r>
              <a:rPr sz="2400" spc="-10" dirty="0">
                <a:latin typeface="Calibri"/>
                <a:cs typeface="Calibri"/>
              </a:rPr>
              <a:t>actions</a:t>
            </a:r>
            <a:endParaRPr sz="2400">
              <a:latin typeface="Calibri"/>
              <a:cs typeface="Calibri"/>
            </a:endParaRPr>
          </a:p>
          <a:p>
            <a:pPr marL="571500" marR="903605" indent="-342900">
              <a:lnSpc>
                <a:spcPct val="100000"/>
              </a:lnSpc>
              <a:spcBef>
                <a:spcPts val="600"/>
              </a:spcBef>
              <a:buClr>
                <a:srgbClr val="003864"/>
              </a:buClr>
              <a:buFont typeface="Wingdings"/>
              <a:buChar char=""/>
              <a:tabLst>
                <a:tab pos="571500" algn="l"/>
              </a:tabLst>
            </a:pPr>
            <a:r>
              <a:rPr sz="2400" dirty="0">
                <a:latin typeface="Calibri"/>
                <a:cs typeface="Calibri"/>
              </a:rPr>
              <a:t>Newly</a:t>
            </a:r>
            <a:r>
              <a:rPr sz="2400" spc="-85" dirty="0">
                <a:latin typeface="Calibri"/>
                <a:cs typeface="Calibri"/>
              </a:rPr>
              <a:t> </a:t>
            </a:r>
            <a:r>
              <a:rPr sz="2400" dirty="0">
                <a:latin typeface="Calibri"/>
                <a:cs typeface="Calibri"/>
              </a:rPr>
              <a:t>acquired</a:t>
            </a:r>
            <a:r>
              <a:rPr sz="2400" spc="-75" dirty="0">
                <a:latin typeface="Calibri"/>
                <a:cs typeface="Calibri"/>
              </a:rPr>
              <a:t> </a:t>
            </a:r>
            <a:r>
              <a:rPr sz="2400" dirty="0">
                <a:latin typeface="Calibri"/>
                <a:cs typeface="Calibri"/>
              </a:rPr>
              <a:t>capabilities</a:t>
            </a:r>
            <a:r>
              <a:rPr sz="2400" spc="-90" dirty="0">
                <a:latin typeface="Calibri"/>
                <a:cs typeface="Calibri"/>
              </a:rPr>
              <a:t> </a:t>
            </a:r>
            <a:r>
              <a:rPr sz="2400" spc="-25" dirty="0">
                <a:latin typeface="Calibri"/>
                <a:cs typeface="Calibri"/>
              </a:rPr>
              <a:t>and </a:t>
            </a:r>
            <a:r>
              <a:rPr sz="2400" spc="-10" dirty="0">
                <a:latin typeface="Calibri"/>
                <a:cs typeface="Calibri"/>
              </a:rPr>
              <a:t>resources</a:t>
            </a:r>
            <a:endParaRPr sz="2400">
              <a:latin typeface="Calibri"/>
              <a:cs typeface="Calibri"/>
            </a:endParaRPr>
          </a:p>
          <a:p>
            <a:pPr marL="571500" indent="-342900">
              <a:lnSpc>
                <a:spcPct val="100000"/>
              </a:lnSpc>
              <a:spcBef>
                <a:spcPts val="605"/>
              </a:spcBef>
              <a:buClr>
                <a:srgbClr val="003864"/>
              </a:buClr>
              <a:buFont typeface="Wingdings"/>
              <a:buChar char=""/>
              <a:tabLst>
                <a:tab pos="571500" algn="l"/>
              </a:tabLst>
            </a:pPr>
            <a:r>
              <a:rPr sz="2400" dirty="0">
                <a:latin typeface="Calibri"/>
                <a:cs typeface="Calibri"/>
              </a:rPr>
              <a:t>Completed</a:t>
            </a:r>
            <a:r>
              <a:rPr sz="2400" spc="-90" dirty="0">
                <a:latin typeface="Calibri"/>
                <a:cs typeface="Calibri"/>
              </a:rPr>
              <a:t> </a:t>
            </a:r>
            <a:r>
              <a:rPr sz="2400" dirty="0">
                <a:latin typeface="Calibri"/>
                <a:cs typeface="Calibri"/>
              </a:rPr>
              <a:t>corrective</a:t>
            </a:r>
            <a:r>
              <a:rPr sz="2400" spc="-70" dirty="0">
                <a:latin typeface="Calibri"/>
                <a:cs typeface="Calibri"/>
              </a:rPr>
              <a:t> </a:t>
            </a:r>
            <a:r>
              <a:rPr sz="2400" dirty="0">
                <a:latin typeface="Calibri"/>
                <a:cs typeface="Calibri"/>
              </a:rPr>
              <a:t>actions</a:t>
            </a:r>
            <a:r>
              <a:rPr sz="2400" spc="-85" dirty="0">
                <a:latin typeface="Calibri"/>
                <a:cs typeface="Calibri"/>
              </a:rPr>
              <a:t> </a:t>
            </a:r>
            <a:r>
              <a:rPr sz="2400" spc="-10" dirty="0">
                <a:latin typeface="Calibri"/>
                <a:cs typeface="Calibri"/>
              </a:rPr>
              <a:t>validated</a:t>
            </a:r>
            <a:endParaRPr sz="2400">
              <a:latin typeface="Calibri"/>
              <a:cs typeface="Calibri"/>
            </a:endParaRPr>
          </a:p>
          <a:p>
            <a:pPr marL="571500" indent="-342900">
              <a:lnSpc>
                <a:spcPct val="100000"/>
              </a:lnSpc>
              <a:spcBef>
                <a:spcPts val="600"/>
              </a:spcBef>
              <a:buClr>
                <a:srgbClr val="003864"/>
              </a:buClr>
              <a:buFont typeface="Wingdings"/>
              <a:buChar char=""/>
              <a:tabLst>
                <a:tab pos="571500" algn="l"/>
              </a:tabLst>
            </a:pPr>
            <a:r>
              <a:rPr sz="2400" spc="-10" dirty="0">
                <a:latin typeface="Calibri"/>
                <a:cs typeface="Calibri"/>
              </a:rPr>
              <a:t>Strengths</a:t>
            </a:r>
            <a:r>
              <a:rPr sz="2400" spc="-50" dirty="0">
                <a:latin typeface="Calibri"/>
                <a:cs typeface="Calibri"/>
              </a:rPr>
              <a:t> </a:t>
            </a:r>
            <a:r>
              <a:rPr sz="2400" spc="-10" dirty="0">
                <a:latin typeface="Calibri"/>
                <a:cs typeface="Calibri"/>
              </a:rPr>
              <a:t>shared</a:t>
            </a:r>
            <a:endParaRPr sz="2400">
              <a:latin typeface="Calibri"/>
              <a:cs typeface="Calibri"/>
            </a:endParaRPr>
          </a:p>
        </p:txBody>
      </p:sp>
      <p:sp>
        <p:nvSpPr>
          <p:cNvPr id="4" name="object 4"/>
          <p:cNvSpPr txBox="1"/>
          <p:nvPr/>
        </p:nvSpPr>
        <p:spPr>
          <a:xfrm>
            <a:off x="6251828" y="1493901"/>
            <a:ext cx="5123815" cy="4255770"/>
          </a:xfrm>
          <a:prstGeom prst="rect">
            <a:avLst/>
          </a:prstGeom>
        </p:spPr>
        <p:txBody>
          <a:bodyPr vert="horz" wrap="square" lIns="0" tIns="127000" rIns="0" bIns="0" rtlCol="0">
            <a:spAutoFit/>
          </a:bodyPr>
          <a:lstStyle/>
          <a:p>
            <a:pPr marL="12700">
              <a:lnSpc>
                <a:spcPct val="100000"/>
              </a:lnSpc>
              <a:spcBef>
                <a:spcPts val="1000"/>
              </a:spcBef>
            </a:pPr>
            <a:r>
              <a:rPr sz="2400" b="1" spc="-10" dirty="0">
                <a:latin typeface="Calibri"/>
                <a:cs typeface="Calibri"/>
              </a:rPr>
              <a:t>Instructions:</a:t>
            </a:r>
            <a:endParaRPr sz="2400" dirty="0">
              <a:latin typeface="Calibri"/>
              <a:cs typeface="Calibri"/>
            </a:endParaRPr>
          </a:p>
          <a:p>
            <a:pPr marL="521334" marR="356870" indent="-283210">
              <a:lnSpc>
                <a:spcPct val="100000"/>
              </a:lnSpc>
              <a:spcBef>
                <a:spcPts val="900"/>
              </a:spcBef>
              <a:buClr>
                <a:srgbClr val="003864"/>
              </a:buClr>
              <a:buAutoNum type="arabicPeriod"/>
              <a:tabLst>
                <a:tab pos="523240" algn="l"/>
              </a:tabLst>
            </a:pPr>
            <a:r>
              <a:rPr sz="2400" dirty="0">
                <a:latin typeface="Calibri"/>
                <a:cs typeface="Calibri"/>
              </a:rPr>
              <a:t>Locate</a:t>
            </a:r>
            <a:r>
              <a:rPr sz="2400" spc="-55" dirty="0">
                <a:latin typeface="Calibri"/>
                <a:cs typeface="Calibri"/>
              </a:rPr>
              <a:t> </a:t>
            </a:r>
            <a:r>
              <a:rPr sz="2400" dirty="0">
                <a:latin typeface="Calibri"/>
                <a:cs typeface="Calibri"/>
              </a:rPr>
              <a:t>the</a:t>
            </a:r>
            <a:r>
              <a:rPr sz="2400" spc="-65" dirty="0">
                <a:latin typeface="Calibri"/>
                <a:cs typeface="Calibri"/>
              </a:rPr>
              <a:t> </a:t>
            </a:r>
            <a:r>
              <a:rPr sz="2400" dirty="0">
                <a:latin typeface="Calibri"/>
                <a:cs typeface="Calibri"/>
              </a:rPr>
              <a:t>other</a:t>
            </a:r>
            <a:r>
              <a:rPr sz="2400" spc="-55" dirty="0">
                <a:latin typeface="Calibri"/>
                <a:cs typeface="Calibri"/>
              </a:rPr>
              <a:t> </a:t>
            </a:r>
            <a:r>
              <a:rPr sz="2400" dirty="0">
                <a:latin typeface="Calibri"/>
                <a:cs typeface="Calibri"/>
              </a:rPr>
              <a:t>members</a:t>
            </a:r>
            <a:r>
              <a:rPr sz="2400" spc="-80" dirty="0">
                <a:latin typeface="Calibri"/>
                <a:cs typeface="Calibri"/>
              </a:rPr>
              <a:t> </a:t>
            </a:r>
            <a:r>
              <a:rPr sz="2400" dirty="0">
                <a:latin typeface="Calibri"/>
                <a:cs typeface="Calibri"/>
              </a:rPr>
              <a:t>of</a:t>
            </a:r>
            <a:r>
              <a:rPr sz="2400" spc="-60" dirty="0">
                <a:latin typeface="Calibri"/>
                <a:cs typeface="Calibri"/>
              </a:rPr>
              <a:t> </a:t>
            </a:r>
            <a:r>
              <a:rPr sz="2400" spc="-20" dirty="0">
                <a:latin typeface="Calibri"/>
                <a:cs typeface="Calibri"/>
              </a:rPr>
              <a:t>your 	</a:t>
            </a:r>
            <a:r>
              <a:rPr sz="2400" spc="-10" dirty="0">
                <a:latin typeface="Calibri"/>
                <a:cs typeface="Calibri"/>
              </a:rPr>
              <a:t>jurisdiction/organization</a:t>
            </a:r>
            <a:endParaRPr sz="2400" dirty="0">
              <a:latin typeface="Calibri"/>
              <a:cs typeface="Calibri"/>
            </a:endParaRPr>
          </a:p>
          <a:p>
            <a:pPr marL="521334" indent="-283210">
              <a:lnSpc>
                <a:spcPct val="100000"/>
              </a:lnSpc>
              <a:spcBef>
                <a:spcPts val="900"/>
              </a:spcBef>
              <a:buClr>
                <a:srgbClr val="003864"/>
              </a:buClr>
              <a:buAutoNum type="arabicPeriod"/>
              <a:tabLst>
                <a:tab pos="521334" algn="l"/>
              </a:tabLst>
            </a:pPr>
            <a:r>
              <a:rPr sz="2400" dirty="0">
                <a:latin typeface="Calibri"/>
                <a:cs typeface="Calibri"/>
              </a:rPr>
              <a:t>As</a:t>
            </a:r>
            <a:r>
              <a:rPr sz="2400" spc="-50" dirty="0">
                <a:latin typeface="Calibri"/>
                <a:cs typeface="Calibri"/>
              </a:rPr>
              <a:t> </a:t>
            </a:r>
            <a:r>
              <a:rPr sz="2400" dirty="0">
                <a:latin typeface="Calibri"/>
                <a:cs typeface="Calibri"/>
              </a:rPr>
              <a:t>a</a:t>
            </a:r>
            <a:r>
              <a:rPr sz="2400" spc="-60" dirty="0">
                <a:latin typeface="Calibri"/>
                <a:cs typeface="Calibri"/>
              </a:rPr>
              <a:t> </a:t>
            </a:r>
            <a:r>
              <a:rPr sz="2400" dirty="0">
                <a:latin typeface="Calibri"/>
                <a:cs typeface="Calibri"/>
              </a:rPr>
              <a:t>group,</a:t>
            </a:r>
            <a:r>
              <a:rPr sz="2400" spc="-55" dirty="0">
                <a:latin typeface="Calibri"/>
                <a:cs typeface="Calibri"/>
              </a:rPr>
              <a:t> </a:t>
            </a:r>
            <a:r>
              <a:rPr sz="2400" dirty="0">
                <a:latin typeface="Calibri"/>
                <a:cs typeface="Calibri"/>
              </a:rPr>
              <a:t>develop</a:t>
            </a:r>
            <a:r>
              <a:rPr sz="2400" spc="-40" dirty="0">
                <a:latin typeface="Calibri"/>
                <a:cs typeface="Calibri"/>
              </a:rPr>
              <a:t> </a:t>
            </a:r>
            <a:r>
              <a:rPr sz="2400" dirty="0">
                <a:latin typeface="Calibri"/>
                <a:cs typeface="Calibri"/>
              </a:rPr>
              <a:t>a</a:t>
            </a:r>
            <a:r>
              <a:rPr sz="2400" spc="-50" dirty="0">
                <a:latin typeface="Calibri"/>
                <a:cs typeface="Calibri"/>
              </a:rPr>
              <a:t> </a:t>
            </a:r>
            <a:r>
              <a:rPr sz="2400" dirty="0">
                <a:latin typeface="Calibri"/>
                <a:cs typeface="Calibri"/>
              </a:rPr>
              <a:t>list</a:t>
            </a:r>
            <a:r>
              <a:rPr sz="2400" spc="-60" dirty="0">
                <a:latin typeface="Calibri"/>
                <a:cs typeface="Calibri"/>
              </a:rPr>
              <a:t> </a:t>
            </a:r>
            <a:r>
              <a:rPr sz="2400" dirty="0">
                <a:latin typeface="Calibri"/>
                <a:cs typeface="Calibri"/>
              </a:rPr>
              <a:t>of</a:t>
            </a:r>
            <a:r>
              <a:rPr sz="2400" spc="-55" dirty="0">
                <a:latin typeface="Calibri"/>
                <a:cs typeface="Calibri"/>
              </a:rPr>
              <a:t> </a:t>
            </a:r>
            <a:r>
              <a:rPr sz="2400" spc="-20" dirty="0">
                <a:latin typeface="Calibri"/>
                <a:cs typeface="Calibri"/>
              </a:rPr>
              <a:t>your</a:t>
            </a:r>
            <a:endParaRPr sz="2400" dirty="0">
              <a:latin typeface="Calibri"/>
              <a:cs typeface="Calibri"/>
            </a:endParaRPr>
          </a:p>
          <a:p>
            <a:pPr marL="523240">
              <a:lnSpc>
                <a:spcPct val="100000"/>
              </a:lnSpc>
            </a:pPr>
            <a:r>
              <a:rPr lang="en-US" sz="2400" spc="-25" dirty="0">
                <a:latin typeface="Calibri"/>
                <a:cs typeface="Calibri"/>
              </a:rPr>
              <a:t>T</a:t>
            </a:r>
            <a:r>
              <a:rPr sz="2400" spc="-25" dirty="0">
                <a:latin typeface="Calibri"/>
                <a:cs typeface="Calibri"/>
              </a:rPr>
              <a:t>op</a:t>
            </a:r>
            <a:r>
              <a:rPr lang="en-US" sz="2400" spc="-25" dirty="0">
                <a:latin typeface="Calibri"/>
                <a:cs typeface="Calibri"/>
              </a:rPr>
              <a:t> </a:t>
            </a:r>
            <a:r>
              <a:rPr sz="2400" spc="-10" dirty="0">
                <a:latin typeface="Calibri"/>
                <a:cs typeface="Calibri"/>
              </a:rPr>
              <a:t>strengths</a:t>
            </a:r>
            <a:r>
              <a:rPr sz="2400" spc="-80" dirty="0">
                <a:latin typeface="Calibri"/>
                <a:cs typeface="Calibri"/>
              </a:rPr>
              <a:t> </a:t>
            </a:r>
            <a:r>
              <a:rPr sz="2400" dirty="0">
                <a:latin typeface="Calibri"/>
                <a:cs typeface="Calibri"/>
              </a:rPr>
              <a:t>and</a:t>
            </a:r>
            <a:r>
              <a:rPr sz="2400" spc="-70" dirty="0">
                <a:latin typeface="Calibri"/>
                <a:cs typeface="Calibri"/>
              </a:rPr>
              <a:t> </a:t>
            </a:r>
            <a:r>
              <a:rPr sz="2400" dirty="0">
                <a:latin typeface="Calibri"/>
                <a:cs typeface="Calibri"/>
              </a:rPr>
              <a:t>areas</a:t>
            </a:r>
            <a:r>
              <a:rPr sz="2400" spc="-65" dirty="0">
                <a:latin typeface="Calibri"/>
                <a:cs typeface="Calibri"/>
              </a:rPr>
              <a:t> </a:t>
            </a:r>
            <a:r>
              <a:rPr sz="2400" dirty="0">
                <a:latin typeface="Calibri"/>
                <a:cs typeface="Calibri"/>
              </a:rPr>
              <a:t>for</a:t>
            </a:r>
            <a:r>
              <a:rPr sz="2400" spc="-60" dirty="0">
                <a:latin typeface="Calibri"/>
                <a:cs typeface="Calibri"/>
              </a:rPr>
              <a:t> </a:t>
            </a:r>
            <a:r>
              <a:rPr sz="2400" spc="-10" dirty="0">
                <a:latin typeface="Calibri"/>
                <a:cs typeface="Calibri"/>
              </a:rPr>
              <a:t>improvement</a:t>
            </a:r>
            <a:endParaRPr sz="2400" dirty="0">
              <a:latin typeface="Calibri"/>
              <a:cs typeface="Calibri"/>
            </a:endParaRPr>
          </a:p>
          <a:p>
            <a:pPr marL="521334" marR="557530" indent="-283210">
              <a:lnSpc>
                <a:spcPct val="100000"/>
              </a:lnSpc>
              <a:spcBef>
                <a:spcPts val="905"/>
              </a:spcBef>
              <a:buClr>
                <a:srgbClr val="003864"/>
              </a:buClr>
              <a:buAutoNum type="arabicPeriod" startAt="3"/>
              <a:tabLst>
                <a:tab pos="523240" algn="l"/>
              </a:tabLst>
            </a:pPr>
            <a:r>
              <a:rPr sz="2400" spc="-10" dirty="0">
                <a:latin typeface="Calibri"/>
                <a:cs typeface="Calibri"/>
              </a:rPr>
              <a:t>Record</a:t>
            </a:r>
            <a:r>
              <a:rPr sz="2400" spc="-55" dirty="0">
                <a:latin typeface="Calibri"/>
                <a:cs typeface="Calibri"/>
              </a:rPr>
              <a:t> </a:t>
            </a:r>
            <a:r>
              <a:rPr sz="2400" dirty="0">
                <a:latin typeface="Calibri"/>
                <a:cs typeface="Calibri"/>
              </a:rPr>
              <a:t>these</a:t>
            </a:r>
            <a:r>
              <a:rPr sz="2400" spc="-30" dirty="0">
                <a:latin typeface="Calibri"/>
                <a:cs typeface="Calibri"/>
              </a:rPr>
              <a:t> </a:t>
            </a:r>
            <a:r>
              <a:rPr sz="2400" spc="-20" dirty="0">
                <a:latin typeface="Calibri"/>
                <a:cs typeface="Calibri"/>
              </a:rPr>
              <a:t>strengths/areas</a:t>
            </a:r>
            <a:r>
              <a:rPr sz="2400" spc="-55" dirty="0">
                <a:latin typeface="Calibri"/>
                <a:cs typeface="Calibri"/>
              </a:rPr>
              <a:t> </a:t>
            </a:r>
            <a:r>
              <a:rPr sz="2400" spc="-25" dirty="0">
                <a:latin typeface="Calibri"/>
                <a:cs typeface="Calibri"/>
              </a:rPr>
              <a:t>for 	</a:t>
            </a:r>
            <a:r>
              <a:rPr sz="2400" spc="-10" dirty="0">
                <a:latin typeface="Calibri"/>
                <a:cs typeface="Calibri"/>
              </a:rPr>
              <a:t>improvement</a:t>
            </a:r>
            <a:endParaRPr sz="2400" dirty="0">
              <a:latin typeface="Calibri"/>
              <a:cs typeface="Calibri"/>
            </a:endParaRPr>
          </a:p>
          <a:p>
            <a:pPr marL="521334" marR="86360" indent="-283210">
              <a:lnSpc>
                <a:spcPct val="100000"/>
              </a:lnSpc>
              <a:spcBef>
                <a:spcPts val="900"/>
              </a:spcBef>
              <a:buClr>
                <a:srgbClr val="003864"/>
              </a:buClr>
              <a:buAutoNum type="arabicPeriod" startAt="3"/>
              <a:tabLst>
                <a:tab pos="523240" algn="l"/>
              </a:tabLst>
            </a:pPr>
            <a:r>
              <a:rPr sz="2400" dirty="0">
                <a:latin typeface="Calibri"/>
                <a:cs typeface="Calibri"/>
              </a:rPr>
              <a:t>Choose</a:t>
            </a:r>
            <a:r>
              <a:rPr sz="2400" spc="-40" dirty="0">
                <a:latin typeface="Calibri"/>
                <a:cs typeface="Calibri"/>
              </a:rPr>
              <a:t> </a:t>
            </a:r>
            <a:r>
              <a:rPr sz="2400" dirty="0">
                <a:latin typeface="Calibri"/>
                <a:cs typeface="Calibri"/>
              </a:rPr>
              <a:t>a</a:t>
            </a:r>
            <a:r>
              <a:rPr sz="2400" spc="-45" dirty="0">
                <a:latin typeface="Calibri"/>
                <a:cs typeface="Calibri"/>
              </a:rPr>
              <a:t> </a:t>
            </a:r>
            <a:r>
              <a:rPr sz="2400" dirty="0">
                <a:latin typeface="Calibri"/>
                <a:cs typeface="Calibri"/>
              </a:rPr>
              <a:t>group</a:t>
            </a:r>
            <a:r>
              <a:rPr sz="2400" spc="-50" dirty="0">
                <a:latin typeface="Calibri"/>
                <a:cs typeface="Calibri"/>
              </a:rPr>
              <a:t> </a:t>
            </a:r>
            <a:r>
              <a:rPr sz="2400" dirty="0">
                <a:latin typeface="Calibri"/>
                <a:cs typeface="Calibri"/>
              </a:rPr>
              <a:t>member</a:t>
            </a:r>
            <a:r>
              <a:rPr sz="2400" spc="-45" dirty="0">
                <a:latin typeface="Calibri"/>
                <a:cs typeface="Calibri"/>
              </a:rPr>
              <a:t> </a:t>
            </a:r>
            <a:r>
              <a:rPr sz="2400" dirty="0">
                <a:latin typeface="Calibri"/>
                <a:cs typeface="Calibri"/>
              </a:rPr>
              <a:t>to</a:t>
            </a:r>
            <a:r>
              <a:rPr sz="2400" spc="-60" dirty="0">
                <a:latin typeface="Calibri"/>
                <a:cs typeface="Calibri"/>
              </a:rPr>
              <a:t> </a:t>
            </a:r>
            <a:r>
              <a:rPr sz="2400" dirty="0">
                <a:latin typeface="Calibri"/>
                <a:cs typeface="Calibri"/>
              </a:rPr>
              <a:t>brief</a:t>
            </a:r>
            <a:r>
              <a:rPr sz="2400" spc="-35" dirty="0">
                <a:latin typeface="Calibri"/>
                <a:cs typeface="Calibri"/>
              </a:rPr>
              <a:t> </a:t>
            </a:r>
            <a:r>
              <a:rPr sz="2400" spc="-25" dirty="0">
                <a:latin typeface="Calibri"/>
                <a:cs typeface="Calibri"/>
              </a:rPr>
              <a:t>the 	</a:t>
            </a:r>
            <a:r>
              <a:rPr sz="2400" spc="-10" dirty="0">
                <a:latin typeface="Calibri"/>
                <a:cs typeface="Calibri"/>
              </a:rPr>
              <a:t>findings</a:t>
            </a:r>
            <a:endParaRPr sz="2400" dirty="0">
              <a:latin typeface="Calibri"/>
              <a:cs typeface="Calibri"/>
            </a:endParaRPr>
          </a:p>
        </p:txBody>
      </p:sp>
      <p:sp>
        <p:nvSpPr>
          <p:cNvPr id="5" name="object 5"/>
          <p:cNvSpPr/>
          <p:nvPr/>
        </p:nvSpPr>
        <p:spPr>
          <a:xfrm>
            <a:off x="6172200" y="1447800"/>
            <a:ext cx="0" cy="4679950"/>
          </a:xfrm>
          <a:custGeom>
            <a:avLst/>
            <a:gdLst/>
            <a:ahLst/>
            <a:cxnLst/>
            <a:rect l="l" t="t" r="r" b="b"/>
            <a:pathLst>
              <a:path h="4679950">
                <a:moveTo>
                  <a:pt x="0" y="0"/>
                </a:moveTo>
                <a:lnTo>
                  <a:pt x="0" y="4679950"/>
                </a:lnTo>
              </a:path>
            </a:pathLst>
          </a:custGeom>
          <a:ln w="47625">
            <a:solidFill>
              <a:srgbClr val="003864"/>
            </a:solidFill>
          </a:ln>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1851" rIns="0" bIns="0" rtlCol="0">
            <a:spAutoFit/>
          </a:bodyPr>
          <a:lstStyle/>
          <a:p>
            <a:pPr marL="939165">
              <a:lnSpc>
                <a:spcPct val="100000"/>
              </a:lnSpc>
              <a:spcBef>
                <a:spcPts val="100"/>
              </a:spcBef>
            </a:pPr>
            <a:r>
              <a:rPr dirty="0"/>
              <a:t>Identify</a:t>
            </a:r>
            <a:r>
              <a:rPr spc="-55" dirty="0"/>
              <a:t> </a:t>
            </a:r>
            <a:r>
              <a:rPr dirty="0"/>
              <a:t>External</a:t>
            </a:r>
            <a:r>
              <a:rPr spc="-60" dirty="0"/>
              <a:t> </a:t>
            </a:r>
            <a:r>
              <a:rPr dirty="0"/>
              <a:t>Sources</a:t>
            </a:r>
            <a:r>
              <a:rPr spc="-75" dirty="0"/>
              <a:t> </a:t>
            </a:r>
            <a:r>
              <a:rPr dirty="0"/>
              <a:t>and</a:t>
            </a:r>
            <a:r>
              <a:rPr spc="-55" dirty="0"/>
              <a:t> </a:t>
            </a:r>
            <a:r>
              <a:rPr spc="-10" dirty="0"/>
              <a:t>Requirements</a:t>
            </a:r>
          </a:p>
        </p:txBody>
      </p:sp>
      <p:sp>
        <p:nvSpPr>
          <p:cNvPr id="3" name="object 3"/>
          <p:cNvSpPr txBox="1"/>
          <p:nvPr/>
        </p:nvSpPr>
        <p:spPr>
          <a:xfrm>
            <a:off x="388416" y="1605153"/>
            <a:ext cx="5034280" cy="4933315"/>
          </a:xfrm>
          <a:prstGeom prst="rect">
            <a:avLst/>
          </a:prstGeom>
        </p:spPr>
        <p:txBody>
          <a:bodyPr vert="horz" wrap="square" lIns="0" tIns="12065" rIns="0" bIns="0" rtlCol="0">
            <a:spAutoFit/>
          </a:bodyPr>
          <a:lstStyle/>
          <a:p>
            <a:pPr marL="12700" marR="5080">
              <a:lnSpc>
                <a:spcPct val="100000"/>
              </a:lnSpc>
              <a:spcBef>
                <a:spcPts val="95"/>
              </a:spcBef>
            </a:pPr>
            <a:r>
              <a:rPr sz="2800" b="1" dirty="0">
                <a:latin typeface="Calibri"/>
                <a:cs typeface="Calibri"/>
              </a:rPr>
              <a:t>Objective:</a:t>
            </a:r>
            <a:r>
              <a:rPr sz="2800" b="1" spc="-85" dirty="0">
                <a:latin typeface="Calibri"/>
                <a:cs typeface="Calibri"/>
              </a:rPr>
              <a:t> </a:t>
            </a:r>
            <a:r>
              <a:rPr sz="2800" dirty="0">
                <a:latin typeface="Calibri"/>
                <a:cs typeface="Calibri"/>
              </a:rPr>
              <a:t>Identify</a:t>
            </a:r>
            <a:r>
              <a:rPr sz="2800" spc="-90" dirty="0">
                <a:latin typeface="Calibri"/>
                <a:cs typeface="Calibri"/>
              </a:rPr>
              <a:t> </a:t>
            </a:r>
            <a:r>
              <a:rPr sz="2800" dirty="0">
                <a:latin typeface="Calibri"/>
                <a:cs typeface="Calibri"/>
              </a:rPr>
              <a:t>any</a:t>
            </a:r>
            <a:r>
              <a:rPr sz="2800" spc="-105" dirty="0">
                <a:latin typeface="Calibri"/>
                <a:cs typeface="Calibri"/>
              </a:rPr>
              <a:t> </a:t>
            </a:r>
            <a:r>
              <a:rPr sz="2800" spc="-10" dirty="0">
                <a:latin typeface="Calibri"/>
                <a:cs typeface="Calibri"/>
              </a:rPr>
              <a:t>significant </a:t>
            </a:r>
            <a:r>
              <a:rPr sz="2800" dirty="0">
                <a:latin typeface="Calibri"/>
                <a:cs typeface="Calibri"/>
              </a:rPr>
              <a:t>external</a:t>
            </a:r>
            <a:r>
              <a:rPr sz="2800" spc="-110" dirty="0">
                <a:latin typeface="Calibri"/>
                <a:cs typeface="Calibri"/>
              </a:rPr>
              <a:t> </a:t>
            </a:r>
            <a:r>
              <a:rPr sz="2800" dirty="0">
                <a:latin typeface="Calibri"/>
                <a:cs typeface="Calibri"/>
              </a:rPr>
              <a:t>sources</a:t>
            </a:r>
            <a:r>
              <a:rPr sz="2800" spc="-90" dirty="0">
                <a:latin typeface="Calibri"/>
                <a:cs typeface="Calibri"/>
              </a:rPr>
              <a:t> </a:t>
            </a:r>
            <a:r>
              <a:rPr sz="2800" dirty="0">
                <a:latin typeface="Calibri"/>
                <a:cs typeface="Calibri"/>
              </a:rPr>
              <a:t>and</a:t>
            </a:r>
            <a:r>
              <a:rPr sz="2800" spc="-105" dirty="0">
                <a:latin typeface="Calibri"/>
                <a:cs typeface="Calibri"/>
              </a:rPr>
              <a:t> </a:t>
            </a:r>
            <a:r>
              <a:rPr sz="2800" spc="-10" dirty="0">
                <a:latin typeface="Calibri"/>
                <a:cs typeface="Calibri"/>
              </a:rPr>
              <a:t>requirements</a:t>
            </a:r>
            <a:endParaRPr sz="2800">
              <a:latin typeface="Calibri"/>
              <a:cs typeface="Calibri"/>
            </a:endParaRPr>
          </a:p>
          <a:p>
            <a:pPr marL="12700">
              <a:lnSpc>
                <a:spcPct val="100000"/>
              </a:lnSpc>
              <a:spcBef>
                <a:spcPts val="2005"/>
              </a:spcBef>
            </a:pPr>
            <a:r>
              <a:rPr sz="2800" b="1" spc="-10" dirty="0">
                <a:latin typeface="Calibri"/>
                <a:cs typeface="Calibri"/>
              </a:rPr>
              <a:t>Consider:</a:t>
            </a:r>
            <a:endParaRPr sz="2800">
              <a:latin typeface="Calibri"/>
              <a:cs typeface="Calibri"/>
            </a:endParaRPr>
          </a:p>
          <a:p>
            <a:pPr marL="571500" indent="-342900">
              <a:lnSpc>
                <a:spcPct val="100000"/>
              </a:lnSpc>
              <a:spcBef>
                <a:spcPts val="1595"/>
              </a:spcBef>
              <a:buClr>
                <a:srgbClr val="003864"/>
              </a:buClr>
              <a:buFont typeface="Wingdings"/>
              <a:buChar char=""/>
              <a:tabLst>
                <a:tab pos="571500" algn="l"/>
              </a:tabLst>
            </a:pPr>
            <a:r>
              <a:rPr sz="2800" dirty="0">
                <a:latin typeface="Calibri"/>
                <a:cs typeface="Calibri"/>
              </a:rPr>
              <a:t>Industry</a:t>
            </a:r>
            <a:r>
              <a:rPr sz="2800" spc="-85" dirty="0">
                <a:latin typeface="Calibri"/>
                <a:cs typeface="Calibri"/>
              </a:rPr>
              <a:t> </a:t>
            </a:r>
            <a:r>
              <a:rPr sz="2800" spc="-10" dirty="0">
                <a:latin typeface="Calibri"/>
                <a:cs typeface="Calibri"/>
              </a:rPr>
              <a:t>reports</a:t>
            </a:r>
            <a:endParaRPr sz="2800">
              <a:latin typeface="Calibri"/>
              <a:cs typeface="Calibri"/>
            </a:endParaRPr>
          </a:p>
          <a:p>
            <a:pPr marL="571500" marR="22860" indent="-342900">
              <a:lnSpc>
                <a:spcPct val="100000"/>
              </a:lnSpc>
              <a:spcBef>
                <a:spcPts val="1610"/>
              </a:spcBef>
              <a:buClr>
                <a:srgbClr val="003864"/>
              </a:buClr>
              <a:buFont typeface="Wingdings"/>
              <a:buChar char=""/>
              <a:tabLst>
                <a:tab pos="571500" algn="l"/>
              </a:tabLst>
            </a:pPr>
            <a:r>
              <a:rPr sz="2800" dirty="0">
                <a:latin typeface="Calibri"/>
                <a:cs typeface="Calibri"/>
              </a:rPr>
              <a:t>State</a:t>
            </a:r>
            <a:r>
              <a:rPr sz="2800" spc="-90" dirty="0">
                <a:latin typeface="Calibri"/>
                <a:cs typeface="Calibri"/>
              </a:rPr>
              <a:t> </a:t>
            </a:r>
            <a:r>
              <a:rPr sz="2800" dirty="0">
                <a:latin typeface="Calibri"/>
                <a:cs typeface="Calibri"/>
              </a:rPr>
              <a:t>or</a:t>
            </a:r>
            <a:r>
              <a:rPr sz="2800" spc="-85" dirty="0">
                <a:latin typeface="Calibri"/>
                <a:cs typeface="Calibri"/>
              </a:rPr>
              <a:t> </a:t>
            </a:r>
            <a:r>
              <a:rPr sz="2800" dirty="0">
                <a:latin typeface="Calibri"/>
                <a:cs typeface="Calibri"/>
              </a:rPr>
              <a:t>national</a:t>
            </a:r>
            <a:r>
              <a:rPr sz="2800" spc="-80" dirty="0">
                <a:latin typeface="Calibri"/>
                <a:cs typeface="Calibri"/>
              </a:rPr>
              <a:t> </a:t>
            </a:r>
            <a:r>
              <a:rPr sz="2800" spc="-10" dirty="0">
                <a:latin typeface="Calibri"/>
                <a:cs typeface="Calibri"/>
              </a:rPr>
              <a:t>preparedness reports</a:t>
            </a:r>
            <a:endParaRPr sz="2800">
              <a:latin typeface="Calibri"/>
              <a:cs typeface="Calibri"/>
            </a:endParaRPr>
          </a:p>
          <a:p>
            <a:pPr marL="571500" indent="-342900">
              <a:lnSpc>
                <a:spcPct val="100000"/>
              </a:lnSpc>
              <a:spcBef>
                <a:spcPts val="1600"/>
              </a:spcBef>
              <a:buClr>
                <a:srgbClr val="003864"/>
              </a:buClr>
              <a:buFont typeface="Wingdings"/>
              <a:buChar char=""/>
              <a:tabLst>
                <a:tab pos="571500" algn="l"/>
              </a:tabLst>
            </a:pPr>
            <a:r>
              <a:rPr sz="2800" dirty="0">
                <a:latin typeface="Calibri"/>
                <a:cs typeface="Calibri"/>
              </a:rPr>
              <a:t>Homeland</a:t>
            </a:r>
            <a:r>
              <a:rPr sz="2800" spc="-90" dirty="0">
                <a:latin typeface="Calibri"/>
                <a:cs typeface="Calibri"/>
              </a:rPr>
              <a:t> </a:t>
            </a:r>
            <a:r>
              <a:rPr sz="2800" dirty="0">
                <a:latin typeface="Calibri"/>
                <a:cs typeface="Calibri"/>
              </a:rPr>
              <a:t>security</a:t>
            </a:r>
            <a:r>
              <a:rPr sz="2800" spc="-95" dirty="0">
                <a:latin typeface="Calibri"/>
                <a:cs typeface="Calibri"/>
              </a:rPr>
              <a:t> </a:t>
            </a:r>
            <a:r>
              <a:rPr sz="2800" spc="-10" dirty="0">
                <a:latin typeface="Calibri"/>
                <a:cs typeface="Calibri"/>
              </a:rPr>
              <a:t>strategies</a:t>
            </a:r>
            <a:endParaRPr sz="2800">
              <a:latin typeface="Calibri"/>
              <a:cs typeface="Calibri"/>
            </a:endParaRPr>
          </a:p>
          <a:p>
            <a:pPr marL="571500" marR="745490" indent="-342900">
              <a:lnSpc>
                <a:spcPct val="100000"/>
              </a:lnSpc>
              <a:spcBef>
                <a:spcPts val="1595"/>
              </a:spcBef>
              <a:buClr>
                <a:srgbClr val="003864"/>
              </a:buClr>
              <a:buFont typeface="Wingdings"/>
              <a:buChar char=""/>
              <a:tabLst>
                <a:tab pos="571500" algn="l"/>
              </a:tabLst>
            </a:pPr>
            <a:r>
              <a:rPr sz="2800" dirty="0">
                <a:latin typeface="Calibri"/>
                <a:cs typeface="Calibri"/>
              </a:rPr>
              <a:t>Grants</a:t>
            </a:r>
            <a:r>
              <a:rPr sz="2800" spc="-50" dirty="0">
                <a:latin typeface="Calibri"/>
                <a:cs typeface="Calibri"/>
              </a:rPr>
              <a:t> </a:t>
            </a:r>
            <a:r>
              <a:rPr sz="2800" dirty="0">
                <a:latin typeface="Calibri"/>
                <a:cs typeface="Calibri"/>
              </a:rPr>
              <a:t>or</a:t>
            </a:r>
            <a:r>
              <a:rPr sz="2800" spc="-40" dirty="0">
                <a:latin typeface="Calibri"/>
                <a:cs typeface="Calibri"/>
              </a:rPr>
              <a:t> </a:t>
            </a:r>
            <a:r>
              <a:rPr sz="2800" spc="-25" dirty="0">
                <a:latin typeface="Calibri"/>
                <a:cs typeface="Calibri"/>
              </a:rPr>
              <a:t>funding-</a:t>
            </a:r>
            <a:r>
              <a:rPr sz="2800" spc="-10" dirty="0">
                <a:latin typeface="Calibri"/>
                <a:cs typeface="Calibri"/>
              </a:rPr>
              <a:t>specific requirements</a:t>
            </a:r>
            <a:endParaRPr sz="2800">
              <a:latin typeface="Calibri"/>
              <a:cs typeface="Calibri"/>
            </a:endParaRPr>
          </a:p>
        </p:txBody>
      </p:sp>
      <p:sp>
        <p:nvSpPr>
          <p:cNvPr id="4" name="object 4"/>
          <p:cNvSpPr txBox="1"/>
          <p:nvPr/>
        </p:nvSpPr>
        <p:spPr>
          <a:xfrm>
            <a:off x="6251828" y="1418195"/>
            <a:ext cx="4838065" cy="4636135"/>
          </a:xfrm>
          <a:prstGeom prst="rect">
            <a:avLst/>
          </a:prstGeom>
        </p:spPr>
        <p:txBody>
          <a:bodyPr vert="horz" wrap="square" lIns="0" tIns="202565" rIns="0" bIns="0" rtlCol="0">
            <a:spAutoFit/>
          </a:bodyPr>
          <a:lstStyle/>
          <a:p>
            <a:pPr marL="12700">
              <a:lnSpc>
                <a:spcPct val="100000"/>
              </a:lnSpc>
              <a:spcBef>
                <a:spcPts val="1595"/>
              </a:spcBef>
            </a:pPr>
            <a:r>
              <a:rPr sz="2400" b="1" spc="-10" dirty="0">
                <a:latin typeface="Calibri"/>
                <a:cs typeface="Calibri"/>
              </a:rPr>
              <a:t>Instructions:</a:t>
            </a:r>
            <a:endParaRPr sz="2400" dirty="0">
              <a:latin typeface="Calibri"/>
              <a:cs typeface="Calibri"/>
            </a:endParaRPr>
          </a:p>
          <a:p>
            <a:pPr marL="521334" indent="-283210">
              <a:lnSpc>
                <a:spcPct val="100000"/>
              </a:lnSpc>
              <a:spcBef>
                <a:spcPts val="1500"/>
              </a:spcBef>
              <a:buClr>
                <a:srgbClr val="003864"/>
              </a:buClr>
              <a:buAutoNum type="arabicPeriod"/>
              <a:tabLst>
                <a:tab pos="521334" algn="l"/>
              </a:tabLst>
            </a:pPr>
            <a:r>
              <a:rPr sz="2400" dirty="0">
                <a:latin typeface="Calibri"/>
                <a:cs typeface="Calibri"/>
              </a:rPr>
              <a:t>Locate</a:t>
            </a:r>
            <a:r>
              <a:rPr sz="2400" spc="-35" dirty="0">
                <a:latin typeface="Calibri"/>
                <a:cs typeface="Calibri"/>
              </a:rPr>
              <a:t> </a:t>
            </a:r>
            <a:r>
              <a:rPr sz="2400" dirty="0">
                <a:latin typeface="Calibri"/>
                <a:cs typeface="Calibri"/>
              </a:rPr>
              <a:t>the</a:t>
            </a:r>
            <a:r>
              <a:rPr sz="2400" spc="-50" dirty="0">
                <a:latin typeface="Calibri"/>
                <a:cs typeface="Calibri"/>
              </a:rPr>
              <a:t> </a:t>
            </a:r>
            <a:r>
              <a:rPr sz="2400" dirty="0">
                <a:latin typeface="Calibri"/>
                <a:cs typeface="Calibri"/>
              </a:rPr>
              <a:t>other</a:t>
            </a:r>
            <a:r>
              <a:rPr sz="2400" spc="-35" dirty="0">
                <a:latin typeface="Calibri"/>
                <a:cs typeface="Calibri"/>
              </a:rPr>
              <a:t> </a:t>
            </a:r>
            <a:r>
              <a:rPr sz="2400" dirty="0">
                <a:latin typeface="Calibri"/>
                <a:cs typeface="Calibri"/>
              </a:rPr>
              <a:t>members</a:t>
            </a:r>
            <a:r>
              <a:rPr sz="2400" spc="-65" dirty="0">
                <a:latin typeface="Calibri"/>
                <a:cs typeface="Calibri"/>
              </a:rPr>
              <a:t> </a:t>
            </a:r>
            <a:r>
              <a:rPr sz="2400" dirty="0">
                <a:latin typeface="Calibri"/>
                <a:cs typeface="Calibri"/>
              </a:rPr>
              <a:t>of</a:t>
            </a:r>
            <a:r>
              <a:rPr sz="2400" spc="-40" dirty="0">
                <a:latin typeface="Calibri"/>
                <a:cs typeface="Calibri"/>
              </a:rPr>
              <a:t> </a:t>
            </a:r>
            <a:r>
              <a:rPr sz="2400" spc="-20" dirty="0">
                <a:latin typeface="Calibri"/>
                <a:cs typeface="Calibri"/>
              </a:rPr>
              <a:t>your</a:t>
            </a:r>
            <a:endParaRPr sz="2400" dirty="0">
              <a:latin typeface="Calibri"/>
              <a:cs typeface="Calibri"/>
            </a:endParaRPr>
          </a:p>
          <a:p>
            <a:pPr marL="523240">
              <a:lnSpc>
                <a:spcPct val="100000"/>
              </a:lnSpc>
              <a:spcBef>
                <a:spcPts val="5"/>
              </a:spcBef>
            </a:pPr>
            <a:r>
              <a:rPr sz="2400" spc="-10" dirty="0">
                <a:latin typeface="Calibri"/>
                <a:cs typeface="Calibri"/>
              </a:rPr>
              <a:t>jurisdiction/organization</a:t>
            </a:r>
            <a:endParaRPr sz="2400" dirty="0">
              <a:latin typeface="Calibri"/>
              <a:cs typeface="Calibri"/>
            </a:endParaRPr>
          </a:p>
          <a:p>
            <a:pPr marL="521334" indent="-283210">
              <a:lnSpc>
                <a:spcPct val="100000"/>
              </a:lnSpc>
              <a:spcBef>
                <a:spcPts val="1500"/>
              </a:spcBef>
              <a:buClr>
                <a:srgbClr val="003864"/>
              </a:buClr>
              <a:buAutoNum type="arabicPeriod" startAt="2"/>
              <a:tabLst>
                <a:tab pos="521334" algn="l"/>
              </a:tabLst>
            </a:pPr>
            <a:r>
              <a:rPr sz="2400" dirty="0">
                <a:latin typeface="Calibri"/>
                <a:cs typeface="Calibri"/>
              </a:rPr>
              <a:t>As</a:t>
            </a:r>
            <a:r>
              <a:rPr sz="2400" spc="-50" dirty="0">
                <a:latin typeface="Calibri"/>
                <a:cs typeface="Calibri"/>
              </a:rPr>
              <a:t> </a:t>
            </a:r>
            <a:r>
              <a:rPr sz="2400" dirty="0">
                <a:latin typeface="Calibri"/>
                <a:cs typeface="Calibri"/>
              </a:rPr>
              <a:t>a</a:t>
            </a:r>
            <a:r>
              <a:rPr sz="2400" spc="-60" dirty="0">
                <a:latin typeface="Calibri"/>
                <a:cs typeface="Calibri"/>
              </a:rPr>
              <a:t> </a:t>
            </a:r>
            <a:r>
              <a:rPr sz="2400" dirty="0">
                <a:latin typeface="Calibri"/>
                <a:cs typeface="Calibri"/>
              </a:rPr>
              <a:t>group,</a:t>
            </a:r>
            <a:r>
              <a:rPr sz="2400" spc="-55" dirty="0">
                <a:latin typeface="Calibri"/>
                <a:cs typeface="Calibri"/>
              </a:rPr>
              <a:t> </a:t>
            </a:r>
            <a:r>
              <a:rPr sz="2400" dirty="0">
                <a:latin typeface="Calibri"/>
                <a:cs typeface="Calibri"/>
              </a:rPr>
              <a:t>develop</a:t>
            </a:r>
            <a:r>
              <a:rPr sz="2400" spc="-40" dirty="0">
                <a:latin typeface="Calibri"/>
                <a:cs typeface="Calibri"/>
              </a:rPr>
              <a:t> </a:t>
            </a:r>
            <a:r>
              <a:rPr sz="2400" dirty="0">
                <a:latin typeface="Calibri"/>
                <a:cs typeface="Calibri"/>
              </a:rPr>
              <a:t>a</a:t>
            </a:r>
            <a:r>
              <a:rPr sz="2400" spc="-50" dirty="0">
                <a:latin typeface="Calibri"/>
                <a:cs typeface="Calibri"/>
              </a:rPr>
              <a:t> </a:t>
            </a:r>
            <a:r>
              <a:rPr sz="2400" dirty="0">
                <a:latin typeface="Calibri"/>
                <a:cs typeface="Calibri"/>
              </a:rPr>
              <a:t>list</a:t>
            </a:r>
            <a:r>
              <a:rPr sz="2400" spc="-60" dirty="0">
                <a:latin typeface="Calibri"/>
                <a:cs typeface="Calibri"/>
              </a:rPr>
              <a:t> </a:t>
            </a:r>
            <a:r>
              <a:rPr sz="2400" dirty="0">
                <a:latin typeface="Calibri"/>
                <a:cs typeface="Calibri"/>
              </a:rPr>
              <a:t>of</a:t>
            </a:r>
            <a:r>
              <a:rPr sz="2400" spc="-55" dirty="0">
                <a:latin typeface="Calibri"/>
                <a:cs typeface="Calibri"/>
              </a:rPr>
              <a:t> </a:t>
            </a:r>
            <a:r>
              <a:rPr sz="2400" spc="-20" dirty="0">
                <a:latin typeface="Calibri"/>
                <a:cs typeface="Calibri"/>
              </a:rPr>
              <a:t>your</a:t>
            </a:r>
            <a:endParaRPr sz="2400" dirty="0">
              <a:latin typeface="Calibri"/>
              <a:cs typeface="Calibri"/>
            </a:endParaRPr>
          </a:p>
          <a:p>
            <a:pPr marL="523240">
              <a:lnSpc>
                <a:spcPct val="100000"/>
              </a:lnSpc>
            </a:pPr>
            <a:r>
              <a:rPr lang="en-US" sz="2400" spc="-25" dirty="0">
                <a:latin typeface="Calibri"/>
                <a:cs typeface="Calibri"/>
              </a:rPr>
              <a:t>K</a:t>
            </a:r>
            <a:r>
              <a:rPr sz="2400" spc="-25" dirty="0">
                <a:latin typeface="Calibri"/>
                <a:cs typeface="Calibri"/>
              </a:rPr>
              <a:t>ey</a:t>
            </a:r>
            <a:r>
              <a:rPr lang="en-US" sz="2400" spc="-25" dirty="0">
                <a:latin typeface="Calibri"/>
                <a:cs typeface="Calibri"/>
              </a:rPr>
              <a:t> </a:t>
            </a:r>
            <a:r>
              <a:rPr sz="2400" dirty="0">
                <a:latin typeface="Calibri"/>
                <a:cs typeface="Calibri"/>
              </a:rPr>
              <a:t>external</a:t>
            </a:r>
            <a:r>
              <a:rPr sz="2400" spc="-95" dirty="0">
                <a:latin typeface="Calibri"/>
                <a:cs typeface="Calibri"/>
              </a:rPr>
              <a:t> </a:t>
            </a:r>
            <a:r>
              <a:rPr sz="2400" dirty="0">
                <a:latin typeface="Calibri"/>
                <a:cs typeface="Calibri"/>
              </a:rPr>
              <a:t>sources</a:t>
            </a:r>
            <a:r>
              <a:rPr sz="2400" spc="-75" dirty="0">
                <a:latin typeface="Calibri"/>
                <a:cs typeface="Calibri"/>
              </a:rPr>
              <a:t> </a:t>
            </a:r>
            <a:r>
              <a:rPr sz="2400" dirty="0">
                <a:latin typeface="Calibri"/>
                <a:cs typeface="Calibri"/>
              </a:rPr>
              <a:t>and</a:t>
            </a:r>
            <a:r>
              <a:rPr sz="2400" spc="-85" dirty="0">
                <a:latin typeface="Calibri"/>
                <a:cs typeface="Calibri"/>
              </a:rPr>
              <a:t> </a:t>
            </a:r>
            <a:r>
              <a:rPr sz="2400" spc="-10" dirty="0">
                <a:latin typeface="Calibri"/>
                <a:cs typeface="Calibri"/>
              </a:rPr>
              <a:t>requirements</a:t>
            </a:r>
            <a:endParaRPr sz="2400" dirty="0">
              <a:latin typeface="Calibri"/>
              <a:cs typeface="Calibri"/>
            </a:endParaRPr>
          </a:p>
          <a:p>
            <a:pPr marL="521334" marR="1147445" indent="-283210">
              <a:lnSpc>
                <a:spcPct val="100000"/>
              </a:lnSpc>
              <a:spcBef>
                <a:spcPts val="1500"/>
              </a:spcBef>
              <a:buClr>
                <a:srgbClr val="003864"/>
              </a:buClr>
              <a:buAutoNum type="arabicPeriod" startAt="3"/>
              <a:tabLst>
                <a:tab pos="523240" algn="l"/>
              </a:tabLst>
            </a:pPr>
            <a:r>
              <a:rPr sz="2400" spc="-10" dirty="0">
                <a:latin typeface="Calibri"/>
                <a:cs typeface="Calibri"/>
              </a:rPr>
              <a:t>Record</a:t>
            </a:r>
            <a:r>
              <a:rPr sz="2400" spc="-90" dirty="0">
                <a:latin typeface="Calibri"/>
                <a:cs typeface="Calibri"/>
              </a:rPr>
              <a:t> </a:t>
            </a:r>
            <a:r>
              <a:rPr sz="2400" dirty="0">
                <a:latin typeface="Calibri"/>
                <a:cs typeface="Calibri"/>
              </a:rPr>
              <a:t>these</a:t>
            </a:r>
            <a:r>
              <a:rPr sz="2400" spc="-70" dirty="0">
                <a:latin typeface="Calibri"/>
                <a:cs typeface="Calibri"/>
              </a:rPr>
              <a:t> </a:t>
            </a:r>
            <a:r>
              <a:rPr sz="2400" dirty="0">
                <a:latin typeface="Calibri"/>
                <a:cs typeface="Calibri"/>
              </a:rPr>
              <a:t>sources</a:t>
            </a:r>
            <a:r>
              <a:rPr sz="2400" spc="-90" dirty="0">
                <a:latin typeface="Calibri"/>
                <a:cs typeface="Calibri"/>
              </a:rPr>
              <a:t> </a:t>
            </a:r>
            <a:r>
              <a:rPr sz="2400" spc="-25" dirty="0">
                <a:latin typeface="Calibri"/>
                <a:cs typeface="Calibri"/>
              </a:rPr>
              <a:t>and 	</a:t>
            </a:r>
            <a:r>
              <a:rPr sz="2400" spc="-10" dirty="0">
                <a:latin typeface="Calibri"/>
                <a:cs typeface="Calibri"/>
              </a:rPr>
              <a:t>requirements</a:t>
            </a:r>
            <a:endParaRPr sz="2400" dirty="0">
              <a:latin typeface="Calibri"/>
              <a:cs typeface="Calibri"/>
            </a:endParaRPr>
          </a:p>
          <a:p>
            <a:pPr marL="521334" indent="-283210">
              <a:lnSpc>
                <a:spcPct val="100000"/>
              </a:lnSpc>
              <a:spcBef>
                <a:spcPts val="1500"/>
              </a:spcBef>
              <a:buClr>
                <a:srgbClr val="003864"/>
              </a:buClr>
              <a:buAutoNum type="arabicPeriod" startAt="3"/>
              <a:tabLst>
                <a:tab pos="521334" algn="l"/>
              </a:tabLst>
            </a:pPr>
            <a:r>
              <a:rPr sz="2400" dirty="0">
                <a:latin typeface="Calibri"/>
                <a:cs typeface="Calibri"/>
              </a:rPr>
              <a:t>Choose</a:t>
            </a:r>
            <a:r>
              <a:rPr sz="2400" spc="-30" dirty="0">
                <a:latin typeface="Calibri"/>
                <a:cs typeface="Calibri"/>
              </a:rPr>
              <a:t> </a:t>
            </a:r>
            <a:r>
              <a:rPr sz="2400" dirty="0">
                <a:latin typeface="Calibri"/>
                <a:cs typeface="Calibri"/>
              </a:rPr>
              <a:t>a</a:t>
            </a:r>
            <a:r>
              <a:rPr sz="2400" spc="-50" dirty="0">
                <a:latin typeface="Calibri"/>
                <a:cs typeface="Calibri"/>
              </a:rPr>
              <a:t> </a:t>
            </a:r>
            <a:r>
              <a:rPr sz="2400" dirty="0">
                <a:latin typeface="Calibri"/>
                <a:cs typeface="Calibri"/>
              </a:rPr>
              <a:t>group</a:t>
            </a:r>
            <a:r>
              <a:rPr sz="2400" spc="-35" dirty="0">
                <a:latin typeface="Calibri"/>
                <a:cs typeface="Calibri"/>
              </a:rPr>
              <a:t> </a:t>
            </a:r>
            <a:r>
              <a:rPr sz="2400" dirty="0">
                <a:latin typeface="Calibri"/>
                <a:cs typeface="Calibri"/>
              </a:rPr>
              <a:t>member</a:t>
            </a:r>
            <a:r>
              <a:rPr sz="2400" spc="-40" dirty="0">
                <a:latin typeface="Calibri"/>
                <a:cs typeface="Calibri"/>
              </a:rPr>
              <a:t> </a:t>
            </a:r>
            <a:r>
              <a:rPr sz="2400" dirty="0">
                <a:latin typeface="Calibri"/>
                <a:cs typeface="Calibri"/>
              </a:rPr>
              <a:t>to</a:t>
            </a:r>
            <a:r>
              <a:rPr sz="2400" spc="-50" dirty="0">
                <a:latin typeface="Calibri"/>
                <a:cs typeface="Calibri"/>
              </a:rPr>
              <a:t> </a:t>
            </a:r>
            <a:r>
              <a:rPr sz="2400" spc="-10" dirty="0">
                <a:latin typeface="Calibri"/>
                <a:cs typeface="Calibri"/>
              </a:rPr>
              <a:t>brief</a:t>
            </a:r>
            <a:endParaRPr sz="2400" dirty="0">
              <a:latin typeface="Calibri"/>
              <a:cs typeface="Calibri"/>
            </a:endParaRPr>
          </a:p>
          <a:p>
            <a:pPr marL="523240">
              <a:lnSpc>
                <a:spcPct val="100000"/>
              </a:lnSpc>
            </a:pPr>
            <a:r>
              <a:rPr sz="2400" dirty="0">
                <a:latin typeface="Calibri"/>
                <a:cs typeface="Calibri"/>
              </a:rPr>
              <a:t>the</a:t>
            </a:r>
            <a:r>
              <a:rPr sz="2400" spc="-35" dirty="0">
                <a:latin typeface="Calibri"/>
                <a:cs typeface="Calibri"/>
              </a:rPr>
              <a:t> </a:t>
            </a:r>
            <a:r>
              <a:rPr sz="2400" spc="-10" dirty="0">
                <a:latin typeface="Calibri"/>
                <a:cs typeface="Calibri"/>
              </a:rPr>
              <a:t>findings</a:t>
            </a:r>
            <a:endParaRPr sz="2400" dirty="0">
              <a:latin typeface="Calibri"/>
              <a:cs typeface="Calibri"/>
            </a:endParaRPr>
          </a:p>
        </p:txBody>
      </p:sp>
      <p:sp>
        <p:nvSpPr>
          <p:cNvPr id="5" name="object 5"/>
          <p:cNvSpPr/>
          <p:nvPr/>
        </p:nvSpPr>
        <p:spPr>
          <a:xfrm>
            <a:off x="6096000" y="1676400"/>
            <a:ext cx="0" cy="4267200"/>
          </a:xfrm>
          <a:custGeom>
            <a:avLst/>
            <a:gdLst/>
            <a:ahLst/>
            <a:cxnLst/>
            <a:rect l="l" t="t" r="r" b="b"/>
            <a:pathLst>
              <a:path h="4267200">
                <a:moveTo>
                  <a:pt x="0" y="0"/>
                </a:moveTo>
                <a:lnTo>
                  <a:pt x="0" y="4267200"/>
                </a:lnTo>
              </a:path>
            </a:pathLst>
          </a:custGeom>
          <a:ln w="47625">
            <a:solidFill>
              <a:srgbClr val="003864"/>
            </a:solidFill>
          </a:ln>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4076" rIns="0" bIns="0" rtlCol="0">
            <a:spAutoFit/>
          </a:bodyPr>
          <a:lstStyle/>
          <a:p>
            <a:pPr marL="12700">
              <a:lnSpc>
                <a:spcPct val="100000"/>
              </a:lnSpc>
              <a:spcBef>
                <a:spcPts val="100"/>
              </a:spcBef>
            </a:pPr>
            <a:r>
              <a:rPr dirty="0"/>
              <a:t>Identify</a:t>
            </a:r>
            <a:r>
              <a:rPr spc="-105" dirty="0"/>
              <a:t> </a:t>
            </a:r>
            <a:r>
              <a:rPr dirty="0"/>
              <a:t>Accreditation</a:t>
            </a:r>
            <a:r>
              <a:rPr spc="-110" dirty="0"/>
              <a:t> </a:t>
            </a:r>
            <a:r>
              <a:rPr dirty="0"/>
              <a:t>Standards</a:t>
            </a:r>
            <a:r>
              <a:rPr spc="-125" dirty="0"/>
              <a:t> </a:t>
            </a:r>
            <a:r>
              <a:rPr dirty="0"/>
              <a:t>and</a:t>
            </a:r>
            <a:r>
              <a:rPr spc="-100" dirty="0"/>
              <a:t> </a:t>
            </a:r>
            <a:r>
              <a:rPr spc="-10" dirty="0"/>
              <a:t>Regulations</a:t>
            </a:r>
          </a:p>
        </p:txBody>
      </p:sp>
      <p:sp>
        <p:nvSpPr>
          <p:cNvPr id="3" name="object 3"/>
          <p:cNvSpPr txBox="1"/>
          <p:nvPr/>
        </p:nvSpPr>
        <p:spPr>
          <a:xfrm>
            <a:off x="478942" y="1602105"/>
            <a:ext cx="5113655" cy="4100829"/>
          </a:xfrm>
          <a:prstGeom prst="rect">
            <a:avLst/>
          </a:prstGeom>
        </p:spPr>
        <p:txBody>
          <a:bodyPr vert="horz" wrap="square" lIns="0" tIns="13335" rIns="0" bIns="0" rtlCol="0">
            <a:spAutoFit/>
          </a:bodyPr>
          <a:lstStyle/>
          <a:p>
            <a:pPr marL="12700" marR="824865">
              <a:lnSpc>
                <a:spcPct val="100000"/>
              </a:lnSpc>
              <a:spcBef>
                <a:spcPts val="105"/>
              </a:spcBef>
            </a:pPr>
            <a:r>
              <a:rPr sz="3200" b="1" dirty="0">
                <a:latin typeface="Calibri"/>
                <a:cs typeface="Calibri"/>
              </a:rPr>
              <a:t>Objective:</a:t>
            </a:r>
            <a:r>
              <a:rPr sz="3200" b="1" spc="-125" dirty="0">
                <a:latin typeface="Calibri"/>
                <a:cs typeface="Calibri"/>
              </a:rPr>
              <a:t> </a:t>
            </a:r>
            <a:r>
              <a:rPr sz="3200" dirty="0">
                <a:latin typeface="Calibri"/>
                <a:cs typeface="Calibri"/>
              </a:rPr>
              <a:t>Identify</a:t>
            </a:r>
            <a:r>
              <a:rPr sz="3200" spc="-65" dirty="0">
                <a:latin typeface="Calibri"/>
                <a:cs typeface="Calibri"/>
              </a:rPr>
              <a:t> </a:t>
            </a:r>
            <a:r>
              <a:rPr sz="3200" spc="-25" dirty="0">
                <a:latin typeface="Calibri"/>
                <a:cs typeface="Calibri"/>
              </a:rPr>
              <a:t>any </a:t>
            </a:r>
            <a:r>
              <a:rPr sz="3200" dirty="0">
                <a:latin typeface="Calibri"/>
                <a:cs typeface="Calibri"/>
              </a:rPr>
              <a:t>significant</a:t>
            </a:r>
            <a:r>
              <a:rPr sz="3200" spc="-180" dirty="0">
                <a:latin typeface="Calibri"/>
                <a:cs typeface="Calibri"/>
              </a:rPr>
              <a:t> </a:t>
            </a:r>
            <a:r>
              <a:rPr sz="3200" spc="-10" dirty="0">
                <a:latin typeface="Calibri"/>
                <a:cs typeface="Calibri"/>
              </a:rPr>
              <a:t>accreditation standards</a:t>
            </a:r>
            <a:r>
              <a:rPr sz="3200" spc="-100" dirty="0">
                <a:latin typeface="Calibri"/>
                <a:cs typeface="Calibri"/>
              </a:rPr>
              <a:t> </a:t>
            </a:r>
            <a:r>
              <a:rPr sz="3200" dirty="0">
                <a:latin typeface="Calibri"/>
                <a:cs typeface="Calibri"/>
              </a:rPr>
              <a:t>and</a:t>
            </a:r>
            <a:r>
              <a:rPr sz="3200" spc="-105" dirty="0">
                <a:latin typeface="Calibri"/>
                <a:cs typeface="Calibri"/>
              </a:rPr>
              <a:t> </a:t>
            </a:r>
            <a:r>
              <a:rPr sz="3200" spc="-10" dirty="0">
                <a:latin typeface="Calibri"/>
                <a:cs typeface="Calibri"/>
              </a:rPr>
              <a:t>regulations</a:t>
            </a:r>
            <a:endParaRPr sz="3200">
              <a:latin typeface="Calibri"/>
              <a:cs typeface="Calibri"/>
            </a:endParaRPr>
          </a:p>
          <a:p>
            <a:pPr marL="12700">
              <a:lnSpc>
                <a:spcPct val="100000"/>
              </a:lnSpc>
              <a:spcBef>
                <a:spcPts val="1989"/>
              </a:spcBef>
            </a:pPr>
            <a:r>
              <a:rPr sz="3200" b="1" spc="-10" dirty="0">
                <a:latin typeface="Calibri"/>
                <a:cs typeface="Calibri"/>
              </a:rPr>
              <a:t>Consider:</a:t>
            </a:r>
            <a:endParaRPr sz="3200">
              <a:latin typeface="Calibri"/>
              <a:cs typeface="Calibri"/>
            </a:endParaRPr>
          </a:p>
          <a:p>
            <a:pPr marL="571500" indent="-342900">
              <a:lnSpc>
                <a:spcPct val="100000"/>
              </a:lnSpc>
              <a:spcBef>
                <a:spcPts val="1610"/>
              </a:spcBef>
              <a:buClr>
                <a:srgbClr val="003864"/>
              </a:buClr>
              <a:buFont typeface="Wingdings"/>
              <a:buChar char=""/>
              <a:tabLst>
                <a:tab pos="571500" algn="l"/>
              </a:tabLst>
            </a:pPr>
            <a:r>
              <a:rPr sz="3200" spc="-10" dirty="0">
                <a:latin typeface="Calibri"/>
                <a:cs typeface="Calibri"/>
              </a:rPr>
              <a:t>Accreditation</a:t>
            </a:r>
            <a:r>
              <a:rPr sz="3200" spc="-130" dirty="0">
                <a:latin typeface="Calibri"/>
                <a:cs typeface="Calibri"/>
              </a:rPr>
              <a:t> </a:t>
            </a:r>
            <a:r>
              <a:rPr sz="3200" spc="-10" dirty="0">
                <a:latin typeface="Calibri"/>
                <a:cs typeface="Calibri"/>
              </a:rPr>
              <a:t>requirements</a:t>
            </a:r>
            <a:endParaRPr sz="3200">
              <a:latin typeface="Calibri"/>
              <a:cs typeface="Calibri"/>
            </a:endParaRPr>
          </a:p>
          <a:p>
            <a:pPr marL="571500" marR="622300" indent="-342900">
              <a:lnSpc>
                <a:spcPct val="100000"/>
              </a:lnSpc>
              <a:spcBef>
                <a:spcPts val="1600"/>
              </a:spcBef>
              <a:buClr>
                <a:srgbClr val="003864"/>
              </a:buClr>
              <a:buFont typeface="Wingdings"/>
              <a:buChar char=""/>
              <a:tabLst>
                <a:tab pos="571500" algn="l"/>
              </a:tabLst>
            </a:pPr>
            <a:r>
              <a:rPr sz="3200" dirty="0">
                <a:latin typeface="Calibri"/>
                <a:cs typeface="Calibri"/>
              </a:rPr>
              <a:t>Local,</a:t>
            </a:r>
            <a:r>
              <a:rPr sz="3200" spc="-90" dirty="0">
                <a:latin typeface="Calibri"/>
                <a:cs typeface="Calibri"/>
              </a:rPr>
              <a:t> </a:t>
            </a:r>
            <a:r>
              <a:rPr sz="3200" spc="-10" dirty="0">
                <a:latin typeface="Calibri"/>
                <a:cs typeface="Calibri"/>
              </a:rPr>
              <a:t>state,</a:t>
            </a:r>
            <a:r>
              <a:rPr sz="3200" spc="-85" dirty="0">
                <a:latin typeface="Calibri"/>
                <a:cs typeface="Calibri"/>
              </a:rPr>
              <a:t> </a:t>
            </a:r>
            <a:r>
              <a:rPr sz="3200" dirty="0">
                <a:latin typeface="Calibri"/>
                <a:cs typeface="Calibri"/>
              </a:rPr>
              <a:t>and</a:t>
            </a:r>
            <a:r>
              <a:rPr sz="3200" spc="-75" dirty="0">
                <a:latin typeface="Calibri"/>
                <a:cs typeface="Calibri"/>
              </a:rPr>
              <a:t> </a:t>
            </a:r>
            <a:r>
              <a:rPr sz="3200" spc="-10" dirty="0">
                <a:latin typeface="Calibri"/>
                <a:cs typeface="Calibri"/>
              </a:rPr>
              <a:t>federal regulations</a:t>
            </a:r>
            <a:endParaRPr sz="3200">
              <a:latin typeface="Calibri"/>
              <a:cs typeface="Calibri"/>
            </a:endParaRPr>
          </a:p>
        </p:txBody>
      </p:sp>
      <p:sp>
        <p:nvSpPr>
          <p:cNvPr id="4" name="object 4"/>
          <p:cNvSpPr txBox="1"/>
          <p:nvPr/>
        </p:nvSpPr>
        <p:spPr>
          <a:xfrm>
            <a:off x="6251828" y="1417700"/>
            <a:ext cx="5043170" cy="4294765"/>
          </a:xfrm>
          <a:prstGeom prst="rect">
            <a:avLst/>
          </a:prstGeom>
        </p:spPr>
        <p:txBody>
          <a:bodyPr vert="horz" wrap="square" lIns="0" tIns="166370" rIns="0" bIns="0" rtlCol="0">
            <a:spAutoFit/>
          </a:bodyPr>
          <a:lstStyle/>
          <a:p>
            <a:pPr marL="12700">
              <a:lnSpc>
                <a:spcPct val="100000"/>
              </a:lnSpc>
              <a:spcBef>
                <a:spcPts val="1310"/>
              </a:spcBef>
            </a:pPr>
            <a:r>
              <a:rPr sz="2400" b="1" spc="-10" dirty="0">
                <a:latin typeface="Calibri"/>
                <a:cs typeface="Calibri"/>
              </a:rPr>
              <a:t>Instructions:</a:t>
            </a:r>
            <a:endParaRPr sz="2400" dirty="0">
              <a:latin typeface="Calibri"/>
              <a:cs typeface="Calibri"/>
            </a:endParaRPr>
          </a:p>
          <a:p>
            <a:pPr marL="521334" marR="276225" indent="-283210">
              <a:lnSpc>
                <a:spcPts val="2590"/>
              </a:lnSpc>
              <a:spcBef>
                <a:spcPts val="1540"/>
              </a:spcBef>
              <a:buClr>
                <a:srgbClr val="003864"/>
              </a:buClr>
              <a:buAutoNum type="arabicPeriod"/>
              <a:tabLst>
                <a:tab pos="523240" algn="l"/>
              </a:tabLst>
            </a:pPr>
            <a:r>
              <a:rPr sz="2400" dirty="0">
                <a:latin typeface="Calibri"/>
                <a:cs typeface="Calibri"/>
              </a:rPr>
              <a:t>Locate</a:t>
            </a:r>
            <a:r>
              <a:rPr sz="2400" spc="-55" dirty="0">
                <a:latin typeface="Calibri"/>
                <a:cs typeface="Calibri"/>
              </a:rPr>
              <a:t> </a:t>
            </a:r>
            <a:r>
              <a:rPr sz="2400" dirty="0">
                <a:latin typeface="Calibri"/>
                <a:cs typeface="Calibri"/>
              </a:rPr>
              <a:t>the</a:t>
            </a:r>
            <a:r>
              <a:rPr sz="2400" spc="-65" dirty="0">
                <a:latin typeface="Calibri"/>
                <a:cs typeface="Calibri"/>
              </a:rPr>
              <a:t> </a:t>
            </a:r>
            <a:r>
              <a:rPr sz="2400" dirty="0">
                <a:latin typeface="Calibri"/>
                <a:cs typeface="Calibri"/>
              </a:rPr>
              <a:t>other</a:t>
            </a:r>
            <a:r>
              <a:rPr sz="2400" spc="-55" dirty="0">
                <a:latin typeface="Calibri"/>
                <a:cs typeface="Calibri"/>
              </a:rPr>
              <a:t> </a:t>
            </a:r>
            <a:r>
              <a:rPr sz="2400" dirty="0">
                <a:latin typeface="Calibri"/>
                <a:cs typeface="Calibri"/>
              </a:rPr>
              <a:t>members</a:t>
            </a:r>
            <a:r>
              <a:rPr sz="2400" spc="-80" dirty="0">
                <a:latin typeface="Calibri"/>
                <a:cs typeface="Calibri"/>
              </a:rPr>
              <a:t> </a:t>
            </a:r>
            <a:r>
              <a:rPr sz="2400" dirty="0">
                <a:latin typeface="Calibri"/>
                <a:cs typeface="Calibri"/>
              </a:rPr>
              <a:t>of</a:t>
            </a:r>
            <a:r>
              <a:rPr sz="2400" spc="-60" dirty="0">
                <a:latin typeface="Calibri"/>
                <a:cs typeface="Calibri"/>
              </a:rPr>
              <a:t> </a:t>
            </a:r>
            <a:r>
              <a:rPr sz="2400" spc="-20" dirty="0">
                <a:latin typeface="Calibri"/>
                <a:cs typeface="Calibri"/>
              </a:rPr>
              <a:t>your 	</a:t>
            </a:r>
            <a:r>
              <a:rPr sz="2400" spc="-10" dirty="0">
                <a:latin typeface="Calibri"/>
                <a:cs typeface="Calibri"/>
              </a:rPr>
              <a:t>jurisdiction/organization</a:t>
            </a:r>
            <a:endParaRPr sz="2400" dirty="0">
              <a:latin typeface="Calibri"/>
              <a:cs typeface="Calibri"/>
            </a:endParaRPr>
          </a:p>
          <a:p>
            <a:pPr marL="521334" marR="481965" indent="-283210">
              <a:lnSpc>
                <a:spcPts val="2590"/>
              </a:lnSpc>
              <a:spcBef>
                <a:spcPts val="1510"/>
              </a:spcBef>
              <a:buClr>
                <a:srgbClr val="003864"/>
              </a:buClr>
              <a:buAutoNum type="arabicPeriod"/>
              <a:tabLst>
                <a:tab pos="523240" algn="l"/>
              </a:tabLst>
            </a:pPr>
            <a:r>
              <a:rPr sz="2400" dirty="0">
                <a:latin typeface="Calibri"/>
                <a:cs typeface="Calibri"/>
              </a:rPr>
              <a:t>As</a:t>
            </a:r>
            <a:r>
              <a:rPr sz="2400" spc="-50" dirty="0">
                <a:latin typeface="Calibri"/>
                <a:cs typeface="Calibri"/>
              </a:rPr>
              <a:t> </a:t>
            </a:r>
            <a:r>
              <a:rPr sz="2400" dirty="0">
                <a:latin typeface="Calibri"/>
                <a:cs typeface="Calibri"/>
              </a:rPr>
              <a:t>a</a:t>
            </a:r>
            <a:r>
              <a:rPr sz="2400" spc="-60" dirty="0">
                <a:latin typeface="Calibri"/>
                <a:cs typeface="Calibri"/>
              </a:rPr>
              <a:t> </a:t>
            </a:r>
            <a:r>
              <a:rPr sz="2400" dirty="0">
                <a:latin typeface="Calibri"/>
                <a:cs typeface="Calibri"/>
              </a:rPr>
              <a:t>group,</a:t>
            </a:r>
            <a:r>
              <a:rPr sz="2400" spc="-55" dirty="0">
                <a:latin typeface="Calibri"/>
                <a:cs typeface="Calibri"/>
              </a:rPr>
              <a:t> </a:t>
            </a:r>
            <a:r>
              <a:rPr sz="2400" dirty="0">
                <a:latin typeface="Calibri"/>
                <a:cs typeface="Calibri"/>
              </a:rPr>
              <a:t>develop</a:t>
            </a:r>
            <a:r>
              <a:rPr sz="2400" spc="-40" dirty="0">
                <a:latin typeface="Calibri"/>
                <a:cs typeface="Calibri"/>
              </a:rPr>
              <a:t> </a:t>
            </a:r>
            <a:r>
              <a:rPr sz="2400" dirty="0">
                <a:latin typeface="Calibri"/>
                <a:cs typeface="Calibri"/>
              </a:rPr>
              <a:t>a</a:t>
            </a:r>
            <a:r>
              <a:rPr sz="2400" spc="-50" dirty="0">
                <a:latin typeface="Calibri"/>
                <a:cs typeface="Calibri"/>
              </a:rPr>
              <a:t> </a:t>
            </a:r>
            <a:r>
              <a:rPr sz="2400" dirty="0">
                <a:latin typeface="Calibri"/>
                <a:cs typeface="Calibri"/>
              </a:rPr>
              <a:t>list</a:t>
            </a:r>
            <a:r>
              <a:rPr sz="2400" spc="-60" dirty="0">
                <a:latin typeface="Calibri"/>
                <a:cs typeface="Calibri"/>
              </a:rPr>
              <a:t> </a:t>
            </a:r>
            <a:r>
              <a:rPr sz="2400" dirty="0">
                <a:latin typeface="Calibri"/>
                <a:cs typeface="Calibri"/>
              </a:rPr>
              <a:t>of</a:t>
            </a:r>
            <a:r>
              <a:rPr sz="2400" spc="-55" dirty="0">
                <a:latin typeface="Calibri"/>
                <a:cs typeface="Calibri"/>
              </a:rPr>
              <a:t> </a:t>
            </a:r>
            <a:r>
              <a:rPr sz="2400" spc="-20" dirty="0">
                <a:latin typeface="Calibri"/>
                <a:cs typeface="Calibri"/>
              </a:rPr>
              <a:t>your 	</a:t>
            </a:r>
            <a:r>
              <a:rPr sz="2400" spc="-25" dirty="0">
                <a:latin typeface="Calibri"/>
                <a:cs typeface="Calibri"/>
              </a:rPr>
              <a:t>key </a:t>
            </a:r>
            <a:r>
              <a:rPr sz="2400" spc="-10" dirty="0">
                <a:latin typeface="Calibri"/>
                <a:cs typeface="Calibri"/>
              </a:rPr>
              <a:t>accreditation</a:t>
            </a:r>
            <a:r>
              <a:rPr sz="2400" spc="-85" dirty="0">
                <a:latin typeface="Calibri"/>
                <a:cs typeface="Calibri"/>
              </a:rPr>
              <a:t> </a:t>
            </a:r>
            <a:r>
              <a:rPr sz="2400" spc="-10" dirty="0">
                <a:latin typeface="Calibri"/>
                <a:cs typeface="Calibri"/>
              </a:rPr>
              <a:t>standards</a:t>
            </a:r>
            <a:r>
              <a:rPr sz="2400" spc="-65" dirty="0">
                <a:latin typeface="Calibri"/>
                <a:cs typeface="Calibri"/>
              </a:rPr>
              <a:t> </a:t>
            </a:r>
            <a:r>
              <a:rPr sz="2400" spc="-25" dirty="0">
                <a:latin typeface="Calibri"/>
                <a:cs typeface="Calibri"/>
              </a:rPr>
              <a:t>and 	</a:t>
            </a:r>
            <a:r>
              <a:rPr sz="2400" spc="-10" dirty="0">
                <a:latin typeface="Calibri"/>
                <a:cs typeface="Calibri"/>
              </a:rPr>
              <a:t>regulations</a:t>
            </a:r>
            <a:endParaRPr sz="2400" dirty="0">
              <a:latin typeface="Calibri"/>
              <a:cs typeface="Calibri"/>
            </a:endParaRPr>
          </a:p>
          <a:p>
            <a:pPr marL="521334" marR="1085215" indent="-283210">
              <a:lnSpc>
                <a:spcPts val="2590"/>
              </a:lnSpc>
              <a:spcBef>
                <a:spcPts val="1510"/>
              </a:spcBef>
              <a:buClr>
                <a:srgbClr val="003864"/>
              </a:buClr>
              <a:buAutoNum type="arabicPeriod"/>
              <a:tabLst>
                <a:tab pos="523240" algn="l"/>
              </a:tabLst>
            </a:pPr>
            <a:r>
              <a:rPr sz="2400" spc="-10" dirty="0">
                <a:latin typeface="Calibri"/>
                <a:cs typeface="Calibri"/>
              </a:rPr>
              <a:t>Record</a:t>
            </a:r>
            <a:r>
              <a:rPr sz="2400" spc="-85" dirty="0">
                <a:latin typeface="Calibri"/>
                <a:cs typeface="Calibri"/>
              </a:rPr>
              <a:t> </a:t>
            </a:r>
            <a:r>
              <a:rPr sz="2400" dirty="0">
                <a:latin typeface="Calibri"/>
                <a:cs typeface="Calibri"/>
              </a:rPr>
              <a:t>these</a:t>
            </a:r>
            <a:r>
              <a:rPr sz="2400" spc="-65" dirty="0">
                <a:latin typeface="Calibri"/>
                <a:cs typeface="Calibri"/>
              </a:rPr>
              <a:t> </a:t>
            </a:r>
            <a:r>
              <a:rPr sz="2400" spc="-10" dirty="0">
                <a:latin typeface="Calibri"/>
                <a:cs typeface="Calibri"/>
              </a:rPr>
              <a:t>standards</a:t>
            </a:r>
            <a:r>
              <a:rPr sz="2400" spc="-85" dirty="0">
                <a:latin typeface="Calibri"/>
                <a:cs typeface="Calibri"/>
              </a:rPr>
              <a:t> </a:t>
            </a:r>
            <a:r>
              <a:rPr sz="2400" spc="-25" dirty="0">
                <a:latin typeface="Calibri"/>
                <a:cs typeface="Calibri"/>
              </a:rPr>
              <a:t>and 	</a:t>
            </a:r>
            <a:r>
              <a:rPr sz="2400" spc="-10" dirty="0">
                <a:latin typeface="Calibri"/>
                <a:cs typeface="Calibri"/>
              </a:rPr>
              <a:t>regulations</a:t>
            </a:r>
            <a:endParaRPr sz="2400" dirty="0">
              <a:latin typeface="Calibri"/>
              <a:cs typeface="Calibri"/>
            </a:endParaRPr>
          </a:p>
          <a:p>
            <a:pPr marL="521334" indent="-283210">
              <a:lnSpc>
                <a:spcPts val="2735"/>
              </a:lnSpc>
              <a:spcBef>
                <a:spcPts val="1175"/>
              </a:spcBef>
              <a:buClr>
                <a:srgbClr val="003864"/>
              </a:buClr>
              <a:buAutoNum type="arabicPeriod"/>
              <a:tabLst>
                <a:tab pos="521334" algn="l"/>
              </a:tabLst>
            </a:pPr>
            <a:r>
              <a:rPr sz="2400" dirty="0">
                <a:latin typeface="Calibri"/>
                <a:cs typeface="Calibri"/>
              </a:rPr>
              <a:t>Choose</a:t>
            </a:r>
            <a:r>
              <a:rPr sz="2400" spc="-40" dirty="0">
                <a:latin typeface="Calibri"/>
                <a:cs typeface="Calibri"/>
              </a:rPr>
              <a:t> </a:t>
            </a:r>
            <a:r>
              <a:rPr sz="2400" dirty="0">
                <a:latin typeface="Calibri"/>
                <a:cs typeface="Calibri"/>
              </a:rPr>
              <a:t>a</a:t>
            </a:r>
            <a:r>
              <a:rPr sz="2400" spc="-55" dirty="0">
                <a:latin typeface="Calibri"/>
                <a:cs typeface="Calibri"/>
              </a:rPr>
              <a:t> </a:t>
            </a:r>
            <a:r>
              <a:rPr sz="2400" dirty="0">
                <a:latin typeface="Calibri"/>
                <a:cs typeface="Calibri"/>
              </a:rPr>
              <a:t>group</a:t>
            </a:r>
            <a:r>
              <a:rPr sz="2400" spc="-40" dirty="0">
                <a:latin typeface="Calibri"/>
                <a:cs typeface="Calibri"/>
              </a:rPr>
              <a:t> </a:t>
            </a:r>
            <a:r>
              <a:rPr sz="2400" dirty="0">
                <a:latin typeface="Calibri"/>
                <a:cs typeface="Calibri"/>
              </a:rPr>
              <a:t>member</a:t>
            </a:r>
            <a:r>
              <a:rPr sz="2400" spc="-45" dirty="0">
                <a:latin typeface="Calibri"/>
                <a:cs typeface="Calibri"/>
              </a:rPr>
              <a:t> </a:t>
            </a:r>
            <a:r>
              <a:rPr sz="2400" dirty="0">
                <a:latin typeface="Calibri"/>
                <a:cs typeface="Calibri"/>
              </a:rPr>
              <a:t>to</a:t>
            </a:r>
            <a:r>
              <a:rPr sz="2400" spc="-60" dirty="0">
                <a:latin typeface="Calibri"/>
                <a:cs typeface="Calibri"/>
              </a:rPr>
              <a:t> </a:t>
            </a:r>
            <a:r>
              <a:rPr sz="2400" dirty="0">
                <a:latin typeface="Calibri"/>
                <a:cs typeface="Calibri"/>
              </a:rPr>
              <a:t>brief</a:t>
            </a:r>
            <a:r>
              <a:rPr sz="2400" spc="-35" dirty="0">
                <a:latin typeface="Calibri"/>
                <a:cs typeface="Calibri"/>
              </a:rPr>
              <a:t> </a:t>
            </a:r>
            <a:r>
              <a:rPr sz="2400" spc="-25" dirty="0">
                <a:latin typeface="Calibri"/>
                <a:cs typeface="Calibri"/>
              </a:rPr>
              <a:t>the</a:t>
            </a:r>
            <a:endParaRPr sz="2400" dirty="0">
              <a:latin typeface="Calibri"/>
              <a:cs typeface="Calibri"/>
            </a:endParaRPr>
          </a:p>
          <a:p>
            <a:pPr marL="523240">
              <a:lnSpc>
                <a:spcPts val="2735"/>
              </a:lnSpc>
            </a:pPr>
            <a:r>
              <a:rPr sz="2400" spc="-10" dirty="0">
                <a:latin typeface="Calibri"/>
                <a:cs typeface="Calibri"/>
              </a:rPr>
              <a:t>findings</a:t>
            </a:r>
            <a:endParaRPr sz="2400" dirty="0">
              <a:latin typeface="Calibri"/>
              <a:cs typeface="Calibri"/>
            </a:endParaRPr>
          </a:p>
        </p:txBody>
      </p:sp>
      <p:sp>
        <p:nvSpPr>
          <p:cNvPr id="5" name="object 5"/>
          <p:cNvSpPr/>
          <p:nvPr/>
        </p:nvSpPr>
        <p:spPr>
          <a:xfrm>
            <a:off x="6096000" y="1676400"/>
            <a:ext cx="0" cy="4114800"/>
          </a:xfrm>
          <a:custGeom>
            <a:avLst/>
            <a:gdLst/>
            <a:ahLst/>
            <a:cxnLst/>
            <a:rect l="l" t="t" r="r" b="b"/>
            <a:pathLst>
              <a:path h="4114800">
                <a:moveTo>
                  <a:pt x="0" y="0"/>
                </a:moveTo>
                <a:lnTo>
                  <a:pt x="0" y="4114800"/>
                </a:lnTo>
              </a:path>
            </a:pathLst>
          </a:custGeom>
          <a:ln w="47625">
            <a:solidFill>
              <a:srgbClr val="003864"/>
            </a:solidFill>
          </a:ln>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3845" y="22986"/>
            <a:ext cx="9054846" cy="810555"/>
          </a:xfrm>
          <a:prstGeom prst="rect">
            <a:avLst/>
          </a:prstGeom>
        </p:spPr>
        <p:txBody>
          <a:bodyPr vert="horz" wrap="square" lIns="0" tIns="254076" rIns="0" bIns="0" rtlCol="0">
            <a:spAutoFit/>
          </a:bodyPr>
          <a:lstStyle/>
          <a:p>
            <a:pPr marL="1054735">
              <a:lnSpc>
                <a:spcPct val="100000"/>
              </a:lnSpc>
              <a:spcBef>
                <a:spcPts val="100"/>
              </a:spcBef>
            </a:pPr>
            <a:r>
              <a:rPr dirty="0"/>
              <a:t>Establish</a:t>
            </a:r>
            <a:r>
              <a:rPr spc="-60" dirty="0"/>
              <a:t> </a:t>
            </a:r>
            <a:r>
              <a:rPr dirty="0"/>
              <a:t>Preparedness</a:t>
            </a:r>
            <a:r>
              <a:rPr spc="-90" dirty="0"/>
              <a:t> </a:t>
            </a:r>
            <a:r>
              <a:rPr spc="-10" dirty="0"/>
              <a:t>Priorities</a:t>
            </a:r>
          </a:p>
        </p:txBody>
      </p:sp>
      <p:sp>
        <p:nvSpPr>
          <p:cNvPr id="3" name="object 3"/>
          <p:cNvSpPr txBox="1"/>
          <p:nvPr/>
        </p:nvSpPr>
        <p:spPr>
          <a:xfrm>
            <a:off x="916939" y="3570223"/>
            <a:ext cx="10358755" cy="2667635"/>
          </a:xfrm>
          <a:prstGeom prst="rect">
            <a:avLst/>
          </a:prstGeom>
        </p:spPr>
        <p:txBody>
          <a:bodyPr vert="horz" wrap="square" lIns="0" tIns="13335" rIns="0" bIns="0" rtlCol="0">
            <a:spAutoFit/>
          </a:bodyPr>
          <a:lstStyle/>
          <a:p>
            <a:pPr marL="240029" marR="5080" indent="-227965" algn="l">
              <a:lnSpc>
                <a:spcPct val="100000"/>
              </a:lnSpc>
              <a:spcBef>
                <a:spcPts val="105"/>
              </a:spcBef>
              <a:buClr>
                <a:srgbClr val="003864"/>
              </a:buClr>
              <a:buFont typeface="Arial"/>
              <a:buChar char="•"/>
              <a:tabLst>
                <a:tab pos="241300" algn="l"/>
              </a:tabLst>
            </a:pPr>
            <a:r>
              <a:rPr sz="3200" dirty="0">
                <a:latin typeface="Calibri"/>
                <a:cs typeface="Calibri"/>
              </a:rPr>
              <a:t>Preparedness</a:t>
            </a:r>
            <a:r>
              <a:rPr sz="3200" spc="80" dirty="0">
                <a:latin typeface="Calibri"/>
                <a:cs typeface="Calibri"/>
              </a:rPr>
              <a:t> </a:t>
            </a:r>
            <a:r>
              <a:rPr sz="3200" dirty="0">
                <a:latin typeface="Calibri"/>
                <a:cs typeface="Calibri"/>
              </a:rPr>
              <a:t>priorities</a:t>
            </a:r>
            <a:r>
              <a:rPr sz="3200" spc="75" dirty="0">
                <a:latin typeface="Calibri"/>
                <a:cs typeface="Calibri"/>
              </a:rPr>
              <a:t> </a:t>
            </a:r>
            <a:r>
              <a:rPr sz="3200" dirty="0">
                <a:latin typeface="Calibri"/>
                <a:cs typeface="Calibri"/>
              </a:rPr>
              <a:t>are</a:t>
            </a:r>
            <a:r>
              <a:rPr sz="3200" spc="90" dirty="0">
                <a:latin typeface="Calibri"/>
                <a:cs typeface="Calibri"/>
              </a:rPr>
              <a:t> </a:t>
            </a:r>
            <a:r>
              <a:rPr sz="3200" dirty="0">
                <a:latin typeface="Calibri"/>
                <a:cs typeface="Calibri"/>
              </a:rPr>
              <a:t>the</a:t>
            </a:r>
            <a:r>
              <a:rPr sz="3200" spc="90" dirty="0">
                <a:latin typeface="Calibri"/>
                <a:cs typeface="Calibri"/>
              </a:rPr>
              <a:t> </a:t>
            </a:r>
            <a:r>
              <a:rPr sz="3200" dirty="0">
                <a:latin typeface="Calibri"/>
                <a:cs typeface="Calibri"/>
              </a:rPr>
              <a:t>strategic,</a:t>
            </a:r>
            <a:r>
              <a:rPr sz="3200" spc="90" dirty="0">
                <a:latin typeface="Calibri"/>
                <a:cs typeface="Calibri"/>
              </a:rPr>
              <a:t> </a:t>
            </a:r>
            <a:r>
              <a:rPr sz="3200" spc="-20" dirty="0">
                <a:latin typeface="Calibri"/>
                <a:cs typeface="Calibri"/>
              </a:rPr>
              <a:t>high-</a:t>
            </a:r>
            <a:r>
              <a:rPr sz="3200" dirty="0">
                <a:latin typeface="Calibri"/>
                <a:cs typeface="Calibri"/>
              </a:rPr>
              <a:t>level</a:t>
            </a:r>
            <a:r>
              <a:rPr sz="3200" spc="90" dirty="0">
                <a:latin typeface="Calibri"/>
                <a:cs typeface="Calibri"/>
              </a:rPr>
              <a:t> </a:t>
            </a:r>
            <a:r>
              <a:rPr sz="3200" spc="-10" dirty="0">
                <a:latin typeface="Calibri"/>
                <a:cs typeface="Calibri"/>
              </a:rPr>
              <a:t>priorities 	</a:t>
            </a:r>
            <a:r>
              <a:rPr sz="3200" dirty="0">
                <a:latin typeface="Calibri"/>
                <a:cs typeface="Calibri"/>
              </a:rPr>
              <a:t>that</a:t>
            </a:r>
            <a:r>
              <a:rPr sz="3200" spc="-110" dirty="0">
                <a:latin typeface="Calibri"/>
                <a:cs typeface="Calibri"/>
              </a:rPr>
              <a:t> </a:t>
            </a:r>
            <a:r>
              <a:rPr sz="3200" dirty="0">
                <a:latin typeface="Calibri"/>
                <a:cs typeface="Calibri"/>
              </a:rPr>
              <a:t>guide</a:t>
            </a:r>
            <a:r>
              <a:rPr sz="3200" spc="-105" dirty="0">
                <a:latin typeface="Calibri"/>
                <a:cs typeface="Calibri"/>
              </a:rPr>
              <a:t> </a:t>
            </a:r>
            <a:r>
              <a:rPr sz="3200" dirty="0">
                <a:latin typeface="Calibri"/>
                <a:cs typeface="Calibri"/>
              </a:rPr>
              <a:t>overall</a:t>
            </a:r>
            <a:r>
              <a:rPr sz="3200" spc="-130" dirty="0">
                <a:latin typeface="Calibri"/>
                <a:cs typeface="Calibri"/>
              </a:rPr>
              <a:t> </a:t>
            </a:r>
            <a:r>
              <a:rPr sz="3200" dirty="0">
                <a:latin typeface="Calibri"/>
                <a:cs typeface="Calibri"/>
              </a:rPr>
              <a:t>preparedness</a:t>
            </a:r>
            <a:r>
              <a:rPr sz="3200" spc="-125" dirty="0">
                <a:latin typeface="Calibri"/>
                <a:cs typeface="Calibri"/>
              </a:rPr>
              <a:t> </a:t>
            </a:r>
            <a:r>
              <a:rPr sz="3200" spc="-10" dirty="0">
                <a:latin typeface="Calibri"/>
                <a:cs typeface="Calibri"/>
              </a:rPr>
              <a:t>activities</a:t>
            </a:r>
            <a:endParaRPr sz="3200" dirty="0">
              <a:latin typeface="Calibri"/>
              <a:cs typeface="Calibri"/>
            </a:endParaRPr>
          </a:p>
          <a:p>
            <a:pPr marL="240029" marR="5080" indent="-227965" algn="l">
              <a:lnSpc>
                <a:spcPct val="100000"/>
              </a:lnSpc>
              <a:spcBef>
                <a:spcPts val="1595"/>
              </a:spcBef>
              <a:buClr>
                <a:srgbClr val="003864"/>
              </a:buClr>
              <a:buFont typeface="Arial"/>
              <a:buChar char="•"/>
              <a:tabLst>
                <a:tab pos="241300" algn="l"/>
              </a:tabLst>
            </a:pPr>
            <a:r>
              <a:rPr sz="3200" dirty="0">
                <a:latin typeface="Calibri"/>
                <a:cs typeface="Calibri"/>
              </a:rPr>
              <a:t>These</a:t>
            </a:r>
            <a:r>
              <a:rPr sz="3200" spc="15" dirty="0">
                <a:latin typeface="Calibri"/>
                <a:cs typeface="Calibri"/>
              </a:rPr>
              <a:t> </a:t>
            </a:r>
            <a:r>
              <a:rPr sz="3200" dirty="0">
                <a:latin typeface="Calibri"/>
                <a:cs typeface="Calibri"/>
              </a:rPr>
              <a:t>priorities</a:t>
            </a:r>
            <a:r>
              <a:rPr sz="3200" spc="15" dirty="0">
                <a:latin typeface="Calibri"/>
                <a:cs typeface="Calibri"/>
              </a:rPr>
              <a:t> </a:t>
            </a:r>
            <a:r>
              <a:rPr sz="3200" dirty="0">
                <a:latin typeface="Calibri"/>
                <a:cs typeface="Calibri"/>
              </a:rPr>
              <a:t>should</a:t>
            </a:r>
            <a:r>
              <a:rPr sz="3200" spc="45" dirty="0">
                <a:latin typeface="Calibri"/>
                <a:cs typeface="Calibri"/>
              </a:rPr>
              <a:t> </a:t>
            </a:r>
            <a:r>
              <a:rPr sz="3200" dirty="0">
                <a:latin typeface="Calibri"/>
                <a:cs typeface="Calibri"/>
              </a:rPr>
              <a:t>be</a:t>
            </a:r>
            <a:r>
              <a:rPr sz="3200" spc="25" dirty="0">
                <a:latin typeface="Calibri"/>
                <a:cs typeface="Calibri"/>
              </a:rPr>
              <a:t> </a:t>
            </a:r>
            <a:r>
              <a:rPr sz="3200" dirty="0">
                <a:latin typeface="Calibri"/>
                <a:cs typeface="Calibri"/>
              </a:rPr>
              <a:t>comprehensive</a:t>
            </a:r>
            <a:r>
              <a:rPr sz="3200" spc="25" dirty="0">
                <a:latin typeface="Calibri"/>
                <a:cs typeface="Calibri"/>
              </a:rPr>
              <a:t> </a:t>
            </a:r>
            <a:r>
              <a:rPr sz="3200" dirty="0">
                <a:latin typeface="Calibri"/>
                <a:cs typeface="Calibri"/>
              </a:rPr>
              <a:t>to</a:t>
            </a:r>
            <a:r>
              <a:rPr sz="3200" spc="55" dirty="0">
                <a:latin typeface="Calibri"/>
                <a:cs typeface="Calibri"/>
              </a:rPr>
              <a:t> </a:t>
            </a:r>
            <a:r>
              <a:rPr sz="3200" dirty="0">
                <a:latin typeface="Calibri"/>
                <a:cs typeface="Calibri"/>
              </a:rPr>
              <a:t>meet</a:t>
            </a:r>
            <a:r>
              <a:rPr sz="3200" spc="20" dirty="0">
                <a:latin typeface="Calibri"/>
                <a:cs typeface="Calibri"/>
              </a:rPr>
              <a:t> </a:t>
            </a:r>
            <a:r>
              <a:rPr sz="3200" dirty="0">
                <a:latin typeface="Calibri"/>
                <a:cs typeface="Calibri"/>
              </a:rPr>
              <a:t>the</a:t>
            </a:r>
            <a:r>
              <a:rPr sz="3200" spc="15" dirty="0">
                <a:latin typeface="Calibri"/>
                <a:cs typeface="Calibri"/>
              </a:rPr>
              <a:t> </a:t>
            </a:r>
            <a:r>
              <a:rPr sz="3200" spc="-10" dirty="0">
                <a:latin typeface="Calibri"/>
                <a:cs typeface="Calibri"/>
              </a:rPr>
              <a:t>needs 	</a:t>
            </a:r>
            <a:r>
              <a:rPr sz="3200" dirty="0">
                <a:latin typeface="Calibri"/>
                <a:cs typeface="Calibri"/>
              </a:rPr>
              <a:t>of</a:t>
            </a:r>
            <a:r>
              <a:rPr sz="3200" spc="400" dirty="0">
                <a:latin typeface="Calibri"/>
                <a:cs typeface="Calibri"/>
              </a:rPr>
              <a:t>  </a:t>
            </a:r>
            <a:r>
              <a:rPr sz="3200" dirty="0">
                <a:latin typeface="Calibri"/>
                <a:cs typeface="Calibri"/>
              </a:rPr>
              <a:t>the</a:t>
            </a:r>
            <a:r>
              <a:rPr sz="3200" spc="395" dirty="0">
                <a:latin typeface="Calibri"/>
                <a:cs typeface="Calibri"/>
              </a:rPr>
              <a:t>  </a:t>
            </a:r>
            <a:r>
              <a:rPr sz="3200" dirty="0">
                <a:latin typeface="Calibri"/>
                <a:cs typeface="Calibri"/>
              </a:rPr>
              <a:t>whole</a:t>
            </a:r>
            <a:r>
              <a:rPr sz="3200" spc="405" dirty="0">
                <a:latin typeface="Calibri"/>
                <a:cs typeface="Calibri"/>
              </a:rPr>
              <a:t>  </a:t>
            </a:r>
            <a:r>
              <a:rPr sz="3200" dirty="0">
                <a:latin typeface="Calibri"/>
                <a:cs typeface="Calibri"/>
              </a:rPr>
              <a:t>community</a:t>
            </a:r>
            <a:r>
              <a:rPr sz="3200" spc="405" dirty="0">
                <a:latin typeface="Calibri"/>
                <a:cs typeface="Calibri"/>
              </a:rPr>
              <a:t>  </a:t>
            </a:r>
            <a:r>
              <a:rPr sz="3200" dirty="0">
                <a:latin typeface="Calibri"/>
                <a:cs typeface="Calibri"/>
              </a:rPr>
              <a:t>and</a:t>
            </a:r>
            <a:r>
              <a:rPr sz="3200" spc="405" dirty="0">
                <a:latin typeface="Calibri"/>
                <a:cs typeface="Calibri"/>
              </a:rPr>
              <a:t>  </a:t>
            </a:r>
            <a:r>
              <a:rPr sz="3200" dirty="0">
                <a:latin typeface="Calibri"/>
                <a:cs typeface="Calibri"/>
              </a:rPr>
              <a:t>will</a:t>
            </a:r>
            <a:r>
              <a:rPr sz="3200" spc="405" dirty="0">
                <a:latin typeface="Calibri"/>
                <a:cs typeface="Calibri"/>
              </a:rPr>
              <a:t>  </a:t>
            </a:r>
            <a:r>
              <a:rPr sz="3200" dirty="0">
                <a:latin typeface="Calibri"/>
                <a:cs typeface="Calibri"/>
              </a:rPr>
              <a:t>drive</a:t>
            </a:r>
            <a:r>
              <a:rPr sz="3200" spc="405" dirty="0">
                <a:latin typeface="Calibri"/>
                <a:cs typeface="Calibri"/>
              </a:rPr>
              <a:t>  </a:t>
            </a:r>
            <a:r>
              <a:rPr sz="3200" spc="-10" dirty="0">
                <a:latin typeface="Calibri"/>
                <a:cs typeface="Calibri"/>
              </a:rPr>
              <a:t>preparedness 	</a:t>
            </a:r>
            <a:r>
              <a:rPr sz="3200" dirty="0">
                <a:latin typeface="Calibri"/>
                <a:cs typeface="Calibri"/>
              </a:rPr>
              <a:t>activities</a:t>
            </a:r>
            <a:r>
              <a:rPr sz="3200" spc="-85" dirty="0">
                <a:latin typeface="Calibri"/>
                <a:cs typeface="Calibri"/>
              </a:rPr>
              <a:t> </a:t>
            </a:r>
            <a:r>
              <a:rPr sz="3200" dirty="0">
                <a:latin typeface="Calibri"/>
                <a:cs typeface="Calibri"/>
              </a:rPr>
              <a:t>through</a:t>
            </a:r>
            <a:r>
              <a:rPr sz="3200" spc="-70" dirty="0">
                <a:latin typeface="Calibri"/>
                <a:cs typeface="Calibri"/>
              </a:rPr>
              <a:t> </a:t>
            </a:r>
            <a:r>
              <a:rPr sz="3200" dirty="0">
                <a:latin typeface="Calibri"/>
                <a:cs typeface="Calibri"/>
              </a:rPr>
              <a:t>the</a:t>
            </a:r>
            <a:r>
              <a:rPr sz="3200" spc="-90" dirty="0">
                <a:latin typeface="Calibri"/>
                <a:cs typeface="Calibri"/>
              </a:rPr>
              <a:t> </a:t>
            </a:r>
            <a:r>
              <a:rPr sz="3200" spc="-20" dirty="0">
                <a:latin typeface="Calibri"/>
                <a:cs typeface="Calibri"/>
              </a:rPr>
              <a:t>Integrated</a:t>
            </a:r>
            <a:r>
              <a:rPr sz="3200" spc="-80" dirty="0">
                <a:latin typeface="Calibri"/>
                <a:cs typeface="Calibri"/>
              </a:rPr>
              <a:t> </a:t>
            </a:r>
            <a:r>
              <a:rPr sz="3200" dirty="0">
                <a:latin typeface="Calibri"/>
                <a:cs typeface="Calibri"/>
              </a:rPr>
              <a:t>Preparedness</a:t>
            </a:r>
            <a:r>
              <a:rPr sz="3200" spc="-114" dirty="0">
                <a:latin typeface="Calibri"/>
                <a:cs typeface="Calibri"/>
              </a:rPr>
              <a:t> </a:t>
            </a:r>
            <a:r>
              <a:rPr sz="3200" spc="-10" dirty="0">
                <a:latin typeface="Calibri"/>
                <a:cs typeface="Calibri"/>
              </a:rPr>
              <a:t>Cycle</a:t>
            </a:r>
            <a:endParaRPr sz="3200" dirty="0">
              <a:latin typeface="Calibri"/>
              <a:cs typeface="Calibri"/>
            </a:endParaRPr>
          </a:p>
        </p:txBody>
      </p:sp>
      <p:pic>
        <p:nvPicPr>
          <p:cNvPr id="4" name="object 4" descr="4 arrows showing progress with the Second arrow &quot;Establish Preparedness Priorities&quot; highlighted. The remaining 2 arrows are greyed out."/>
          <p:cNvPicPr/>
          <p:nvPr/>
        </p:nvPicPr>
        <p:blipFill>
          <a:blip r:embed="rId3" cstate="print"/>
          <a:stretch>
            <a:fillRect/>
          </a:stretch>
        </p:blipFill>
        <p:spPr>
          <a:xfrm>
            <a:off x="1154137" y="1018539"/>
            <a:ext cx="10199624" cy="3090418"/>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1851" rIns="0" bIns="0" rtlCol="0">
            <a:spAutoFit/>
          </a:bodyPr>
          <a:lstStyle/>
          <a:p>
            <a:pPr marL="2344420">
              <a:lnSpc>
                <a:spcPct val="100000"/>
              </a:lnSpc>
              <a:spcBef>
                <a:spcPts val="100"/>
              </a:spcBef>
            </a:pPr>
            <a:r>
              <a:rPr dirty="0"/>
              <a:t>Establish</a:t>
            </a:r>
            <a:r>
              <a:rPr spc="-170" dirty="0"/>
              <a:t> </a:t>
            </a:r>
            <a:r>
              <a:rPr dirty="0"/>
              <a:t>Exercise</a:t>
            </a:r>
            <a:r>
              <a:rPr spc="-170" dirty="0"/>
              <a:t> </a:t>
            </a:r>
            <a:r>
              <a:rPr dirty="0"/>
              <a:t>Program</a:t>
            </a:r>
            <a:r>
              <a:rPr spc="-160" dirty="0"/>
              <a:t> </a:t>
            </a:r>
            <a:r>
              <a:rPr spc="-10" dirty="0"/>
              <a:t>Priorities</a:t>
            </a:r>
          </a:p>
        </p:txBody>
      </p:sp>
      <p:sp>
        <p:nvSpPr>
          <p:cNvPr id="3" name="object 3"/>
          <p:cNvSpPr txBox="1"/>
          <p:nvPr/>
        </p:nvSpPr>
        <p:spPr>
          <a:xfrm>
            <a:off x="583793" y="1602105"/>
            <a:ext cx="5123180" cy="2488502"/>
          </a:xfrm>
          <a:prstGeom prst="rect">
            <a:avLst/>
          </a:prstGeom>
        </p:spPr>
        <p:txBody>
          <a:bodyPr vert="horz" wrap="square" lIns="0" tIns="13335" rIns="0" bIns="0" rtlCol="0">
            <a:spAutoFit/>
          </a:bodyPr>
          <a:lstStyle/>
          <a:p>
            <a:pPr marL="12700" marR="5080">
              <a:spcBef>
                <a:spcPts val="105"/>
              </a:spcBef>
            </a:pPr>
            <a:r>
              <a:rPr sz="3200" b="1" dirty="0">
                <a:latin typeface="Calibri"/>
                <a:cs typeface="Calibri"/>
              </a:rPr>
              <a:t>Objective:</a:t>
            </a:r>
            <a:r>
              <a:rPr sz="3200" b="1" spc="-100" dirty="0">
                <a:latin typeface="Calibri"/>
                <a:cs typeface="Calibri"/>
              </a:rPr>
              <a:t> </a:t>
            </a:r>
            <a:r>
              <a:rPr sz="3200" dirty="0">
                <a:latin typeface="Calibri"/>
                <a:cs typeface="Calibri"/>
              </a:rPr>
              <a:t>Achieve</a:t>
            </a:r>
            <a:r>
              <a:rPr sz="3200" spc="-65" dirty="0">
                <a:latin typeface="Calibri"/>
                <a:cs typeface="Calibri"/>
              </a:rPr>
              <a:t> </a:t>
            </a:r>
            <a:r>
              <a:rPr sz="3200" spc="-10" dirty="0">
                <a:latin typeface="Calibri"/>
                <a:cs typeface="Calibri"/>
              </a:rPr>
              <a:t>consensus </a:t>
            </a:r>
            <a:r>
              <a:rPr sz="3200" dirty="0">
                <a:latin typeface="Calibri"/>
                <a:cs typeface="Calibri"/>
              </a:rPr>
              <a:t>on</a:t>
            </a:r>
            <a:r>
              <a:rPr sz="3200" spc="-35" dirty="0">
                <a:latin typeface="Calibri"/>
                <a:cs typeface="Calibri"/>
              </a:rPr>
              <a:t> </a:t>
            </a:r>
            <a:r>
              <a:rPr sz="3200" dirty="0">
                <a:latin typeface="Calibri"/>
                <a:cs typeface="Calibri"/>
              </a:rPr>
              <a:t>the</a:t>
            </a:r>
            <a:r>
              <a:rPr sz="3200" spc="-35" dirty="0">
                <a:latin typeface="Calibri"/>
                <a:cs typeface="Calibri"/>
              </a:rPr>
              <a:t> </a:t>
            </a:r>
            <a:r>
              <a:rPr sz="3200" dirty="0">
                <a:latin typeface="Calibri"/>
                <a:cs typeface="Calibri"/>
              </a:rPr>
              <a:t>priorities</a:t>
            </a:r>
            <a:r>
              <a:rPr sz="3200" spc="-35" dirty="0">
                <a:latin typeface="Calibri"/>
                <a:cs typeface="Calibri"/>
              </a:rPr>
              <a:t> </a:t>
            </a:r>
            <a:r>
              <a:rPr sz="3200" dirty="0">
                <a:latin typeface="Calibri"/>
                <a:cs typeface="Calibri"/>
              </a:rPr>
              <a:t>that</a:t>
            </a:r>
            <a:r>
              <a:rPr sz="3200" spc="-25" dirty="0">
                <a:latin typeface="Calibri"/>
                <a:cs typeface="Calibri"/>
              </a:rPr>
              <a:t> </a:t>
            </a:r>
            <a:r>
              <a:rPr sz="3200" dirty="0">
                <a:latin typeface="Calibri"/>
                <a:cs typeface="Calibri"/>
              </a:rPr>
              <a:t>will</a:t>
            </a:r>
            <a:r>
              <a:rPr sz="3200" spc="-30" dirty="0">
                <a:latin typeface="Calibri"/>
                <a:cs typeface="Calibri"/>
              </a:rPr>
              <a:t> </a:t>
            </a:r>
            <a:r>
              <a:rPr sz="3200" spc="-10" dirty="0">
                <a:latin typeface="Calibri"/>
                <a:cs typeface="Calibri"/>
              </a:rPr>
              <a:t>guide </a:t>
            </a:r>
            <a:r>
              <a:rPr sz="3200" dirty="0">
                <a:latin typeface="Calibri"/>
                <a:cs typeface="Calibri"/>
              </a:rPr>
              <a:t>the</a:t>
            </a:r>
            <a:r>
              <a:rPr sz="3200" spc="-80" dirty="0">
                <a:latin typeface="Calibri"/>
                <a:cs typeface="Calibri"/>
              </a:rPr>
              <a:t> </a:t>
            </a:r>
            <a:r>
              <a:rPr sz="3200" dirty="0">
                <a:latin typeface="Calibri"/>
                <a:cs typeface="Calibri"/>
              </a:rPr>
              <a:t>preparedness</a:t>
            </a:r>
            <a:r>
              <a:rPr sz="3200" spc="-90" dirty="0">
                <a:latin typeface="Calibri"/>
                <a:cs typeface="Calibri"/>
              </a:rPr>
              <a:t> </a:t>
            </a:r>
            <a:r>
              <a:rPr sz="3200" dirty="0">
                <a:latin typeface="Calibri"/>
                <a:cs typeface="Calibri"/>
              </a:rPr>
              <a:t>activities</a:t>
            </a:r>
            <a:r>
              <a:rPr sz="3200" spc="-75" dirty="0">
                <a:latin typeface="Calibri"/>
                <a:cs typeface="Calibri"/>
              </a:rPr>
              <a:t> </a:t>
            </a:r>
            <a:r>
              <a:rPr sz="3200" spc="-25" dirty="0">
                <a:latin typeface="Calibri"/>
                <a:cs typeface="Calibri"/>
              </a:rPr>
              <a:t>for</a:t>
            </a:r>
            <a:r>
              <a:rPr lang="en-US" sz="3200" spc="-25" dirty="0">
                <a:latin typeface="Calibri"/>
                <a:cs typeface="Calibri"/>
              </a:rPr>
              <a:t> </a:t>
            </a:r>
            <a:r>
              <a:rPr lang="en-US" sz="3200" dirty="0">
                <a:latin typeface="Calibri"/>
                <a:cs typeface="Calibri"/>
              </a:rPr>
              <a:t>the</a:t>
            </a:r>
            <a:r>
              <a:rPr lang="en-US" sz="3200" spc="-10" dirty="0">
                <a:latin typeface="Calibri"/>
                <a:cs typeface="Calibri"/>
              </a:rPr>
              <a:t> </a:t>
            </a:r>
            <a:r>
              <a:rPr lang="en-US" sz="3200" spc="-20" dirty="0">
                <a:latin typeface="Calibri"/>
                <a:cs typeface="Calibri"/>
              </a:rPr>
              <a:t>next 4 years</a:t>
            </a:r>
            <a:endParaRPr lang="en-US" sz="3200" dirty="0">
              <a:latin typeface="Calibri"/>
              <a:cs typeface="Calibri"/>
            </a:endParaRPr>
          </a:p>
          <a:p>
            <a:pPr marL="12700" marR="5080">
              <a:lnSpc>
                <a:spcPct val="100000"/>
              </a:lnSpc>
              <a:spcBef>
                <a:spcPts val="105"/>
              </a:spcBef>
            </a:pPr>
            <a:endParaRPr sz="3200" dirty="0">
              <a:latin typeface="Calibri"/>
              <a:cs typeface="Calibri"/>
            </a:endParaRPr>
          </a:p>
        </p:txBody>
      </p:sp>
      <p:sp>
        <p:nvSpPr>
          <p:cNvPr id="6" name="object 6"/>
          <p:cNvSpPr txBox="1"/>
          <p:nvPr/>
        </p:nvSpPr>
        <p:spPr>
          <a:xfrm>
            <a:off x="583793" y="3553166"/>
            <a:ext cx="5166995" cy="2105705"/>
          </a:xfrm>
          <a:prstGeom prst="rect">
            <a:avLst/>
          </a:prstGeom>
        </p:spPr>
        <p:txBody>
          <a:bodyPr vert="horz" wrap="square" lIns="0" tIns="215900" rIns="0" bIns="0" rtlCol="0">
            <a:spAutoFit/>
          </a:bodyPr>
          <a:lstStyle/>
          <a:p>
            <a:pPr marL="12700">
              <a:lnSpc>
                <a:spcPct val="100000"/>
              </a:lnSpc>
              <a:spcBef>
                <a:spcPts val="1700"/>
              </a:spcBef>
            </a:pPr>
            <a:r>
              <a:rPr sz="3200" b="1" spc="-10" dirty="0">
                <a:latin typeface="Calibri"/>
                <a:cs typeface="Calibri"/>
              </a:rPr>
              <a:t>Consider:</a:t>
            </a:r>
            <a:endParaRPr sz="3200" dirty="0">
              <a:latin typeface="Calibri"/>
              <a:cs typeface="Calibri"/>
            </a:endParaRPr>
          </a:p>
          <a:p>
            <a:pPr marL="571500" marR="5080" indent="-342900">
              <a:lnSpc>
                <a:spcPct val="100000"/>
              </a:lnSpc>
              <a:spcBef>
                <a:spcPts val="1595"/>
              </a:spcBef>
              <a:buClr>
                <a:srgbClr val="003864"/>
              </a:buClr>
              <a:buFont typeface="Wingdings"/>
              <a:buChar char=""/>
              <a:tabLst>
                <a:tab pos="571500" algn="l"/>
              </a:tabLst>
            </a:pPr>
            <a:r>
              <a:rPr sz="3200" spc="-10" dirty="0">
                <a:latin typeface="Calibri"/>
                <a:cs typeface="Calibri"/>
              </a:rPr>
              <a:t>Factors</a:t>
            </a:r>
            <a:endParaRPr sz="3200" dirty="0">
              <a:latin typeface="Calibri"/>
              <a:cs typeface="Calibri"/>
            </a:endParaRPr>
          </a:p>
          <a:p>
            <a:pPr marL="571500" indent="-342900">
              <a:lnSpc>
                <a:spcPct val="100000"/>
              </a:lnSpc>
              <a:spcBef>
                <a:spcPts val="1610"/>
              </a:spcBef>
              <a:buClr>
                <a:srgbClr val="003864"/>
              </a:buClr>
              <a:buFont typeface="Wingdings"/>
              <a:buChar char=""/>
              <a:tabLst>
                <a:tab pos="571500" algn="l"/>
              </a:tabLst>
            </a:pPr>
            <a:r>
              <a:rPr sz="3200" dirty="0">
                <a:latin typeface="Calibri"/>
                <a:cs typeface="Calibri"/>
              </a:rPr>
              <a:t>Senior</a:t>
            </a:r>
            <a:r>
              <a:rPr sz="3200" spc="-35" dirty="0">
                <a:latin typeface="Calibri"/>
                <a:cs typeface="Calibri"/>
              </a:rPr>
              <a:t> </a:t>
            </a:r>
            <a:r>
              <a:rPr sz="3200" dirty="0">
                <a:latin typeface="Calibri"/>
                <a:cs typeface="Calibri"/>
              </a:rPr>
              <a:t>Leaders’</a:t>
            </a:r>
            <a:r>
              <a:rPr sz="3200" spc="-35" dirty="0">
                <a:latin typeface="Calibri"/>
                <a:cs typeface="Calibri"/>
              </a:rPr>
              <a:t> </a:t>
            </a:r>
            <a:r>
              <a:rPr sz="3200" spc="-10" dirty="0">
                <a:latin typeface="Calibri"/>
                <a:cs typeface="Calibri"/>
              </a:rPr>
              <a:t>guidance</a:t>
            </a:r>
            <a:endParaRPr sz="3200" dirty="0">
              <a:latin typeface="Calibri"/>
              <a:cs typeface="Calibri"/>
            </a:endParaRPr>
          </a:p>
        </p:txBody>
      </p:sp>
      <p:sp>
        <p:nvSpPr>
          <p:cNvPr id="7" name="object 7"/>
          <p:cNvSpPr txBox="1"/>
          <p:nvPr/>
        </p:nvSpPr>
        <p:spPr>
          <a:xfrm>
            <a:off x="6251828" y="1464760"/>
            <a:ext cx="5451475" cy="3999229"/>
          </a:xfrm>
          <a:prstGeom prst="rect">
            <a:avLst/>
          </a:prstGeom>
        </p:spPr>
        <p:txBody>
          <a:bodyPr vert="horz" wrap="square" lIns="0" tIns="152400" rIns="0" bIns="0" rtlCol="0">
            <a:spAutoFit/>
          </a:bodyPr>
          <a:lstStyle/>
          <a:p>
            <a:pPr marL="12700">
              <a:lnSpc>
                <a:spcPct val="100000"/>
              </a:lnSpc>
              <a:spcBef>
                <a:spcPts val="1200"/>
              </a:spcBef>
            </a:pPr>
            <a:r>
              <a:rPr sz="2800" b="1" spc="-10" dirty="0">
                <a:latin typeface="Calibri"/>
                <a:cs typeface="Calibri"/>
              </a:rPr>
              <a:t>Instructions:</a:t>
            </a:r>
            <a:endParaRPr sz="2800" dirty="0">
              <a:latin typeface="Calibri"/>
              <a:cs typeface="Calibri"/>
            </a:endParaRPr>
          </a:p>
          <a:p>
            <a:pPr marL="521970" marR="85090" indent="-283845">
              <a:lnSpc>
                <a:spcPct val="100000"/>
              </a:lnSpc>
              <a:spcBef>
                <a:spcPts val="1105"/>
              </a:spcBef>
              <a:buClr>
                <a:srgbClr val="003864"/>
              </a:buClr>
              <a:buAutoNum type="arabicPeriod"/>
              <a:tabLst>
                <a:tab pos="523240" algn="l"/>
              </a:tabLst>
            </a:pPr>
            <a:r>
              <a:rPr sz="2800" dirty="0">
                <a:latin typeface="Calibri"/>
                <a:cs typeface="Calibri"/>
              </a:rPr>
              <a:t>Identify</a:t>
            </a:r>
            <a:r>
              <a:rPr sz="2800" spc="-90" dirty="0">
                <a:latin typeface="Calibri"/>
                <a:cs typeface="Calibri"/>
              </a:rPr>
              <a:t> </a:t>
            </a:r>
            <a:r>
              <a:rPr sz="2800" spc="-10" dirty="0">
                <a:latin typeface="Calibri"/>
                <a:cs typeface="Calibri"/>
              </a:rPr>
              <a:t>appropriate</a:t>
            </a:r>
            <a:r>
              <a:rPr sz="2800" spc="-65" dirty="0">
                <a:latin typeface="Calibri"/>
                <a:cs typeface="Calibri"/>
              </a:rPr>
              <a:t> </a:t>
            </a:r>
            <a:r>
              <a:rPr sz="2800" dirty="0">
                <a:latin typeface="Calibri"/>
                <a:cs typeface="Calibri"/>
              </a:rPr>
              <a:t>number</a:t>
            </a:r>
            <a:r>
              <a:rPr sz="2800" spc="-60" dirty="0">
                <a:latin typeface="Calibri"/>
                <a:cs typeface="Calibri"/>
              </a:rPr>
              <a:t> </a:t>
            </a:r>
            <a:r>
              <a:rPr sz="2800" spc="-25" dirty="0">
                <a:latin typeface="Calibri"/>
                <a:cs typeface="Calibri"/>
              </a:rPr>
              <a:t>of 	</a:t>
            </a:r>
            <a:r>
              <a:rPr sz="2800" dirty="0">
                <a:latin typeface="Calibri"/>
                <a:cs typeface="Calibri"/>
              </a:rPr>
              <a:t>priorities</a:t>
            </a:r>
            <a:r>
              <a:rPr sz="2800" spc="-50" dirty="0">
                <a:latin typeface="Calibri"/>
                <a:cs typeface="Calibri"/>
              </a:rPr>
              <a:t> </a:t>
            </a:r>
            <a:r>
              <a:rPr sz="2800" dirty="0">
                <a:latin typeface="Calibri"/>
                <a:cs typeface="Calibri"/>
              </a:rPr>
              <a:t>on</a:t>
            </a:r>
            <a:r>
              <a:rPr sz="2800" spc="-55" dirty="0">
                <a:latin typeface="Calibri"/>
                <a:cs typeface="Calibri"/>
              </a:rPr>
              <a:t> </a:t>
            </a:r>
            <a:r>
              <a:rPr sz="2800" dirty="0">
                <a:latin typeface="Calibri"/>
                <a:cs typeface="Calibri"/>
              </a:rPr>
              <a:t>which</a:t>
            </a:r>
            <a:r>
              <a:rPr sz="2800" spc="-45" dirty="0">
                <a:latin typeface="Calibri"/>
                <a:cs typeface="Calibri"/>
              </a:rPr>
              <a:t> </a:t>
            </a:r>
            <a:r>
              <a:rPr sz="2800" dirty="0">
                <a:latin typeface="Calibri"/>
                <a:cs typeface="Calibri"/>
              </a:rPr>
              <a:t>to</a:t>
            </a:r>
            <a:r>
              <a:rPr sz="2800" spc="-65" dirty="0">
                <a:latin typeface="Calibri"/>
                <a:cs typeface="Calibri"/>
              </a:rPr>
              <a:t> </a:t>
            </a:r>
            <a:r>
              <a:rPr sz="2800" spc="-10" dirty="0">
                <a:latin typeface="Calibri"/>
                <a:cs typeface="Calibri"/>
              </a:rPr>
              <a:t>focus 	</a:t>
            </a:r>
            <a:r>
              <a:rPr sz="2800" dirty="0">
                <a:latin typeface="Calibri"/>
                <a:cs typeface="Calibri"/>
              </a:rPr>
              <a:t>upcoming</a:t>
            </a:r>
            <a:r>
              <a:rPr sz="2800" spc="-110" dirty="0">
                <a:latin typeface="Calibri"/>
                <a:cs typeface="Calibri"/>
              </a:rPr>
              <a:t> </a:t>
            </a:r>
            <a:r>
              <a:rPr sz="2800" spc="-10" dirty="0">
                <a:latin typeface="Calibri"/>
                <a:cs typeface="Calibri"/>
              </a:rPr>
              <a:t>preparedness</a:t>
            </a:r>
            <a:r>
              <a:rPr sz="2800" spc="-105" dirty="0">
                <a:latin typeface="Calibri"/>
                <a:cs typeface="Calibri"/>
              </a:rPr>
              <a:t> </a:t>
            </a:r>
            <a:r>
              <a:rPr sz="2800" spc="-10" dirty="0">
                <a:latin typeface="Calibri"/>
                <a:cs typeface="Calibri"/>
              </a:rPr>
              <a:t>activities</a:t>
            </a:r>
            <a:endParaRPr sz="2800" dirty="0">
              <a:latin typeface="Calibri"/>
              <a:cs typeface="Calibri"/>
            </a:endParaRPr>
          </a:p>
          <a:p>
            <a:pPr marL="521970" marR="5080" indent="-283845">
              <a:lnSpc>
                <a:spcPct val="100000"/>
              </a:lnSpc>
              <a:spcBef>
                <a:spcPts val="1105"/>
              </a:spcBef>
              <a:buClr>
                <a:srgbClr val="003864"/>
              </a:buClr>
              <a:buAutoNum type="arabicPeriod"/>
              <a:tabLst>
                <a:tab pos="523240" algn="l"/>
              </a:tabLst>
            </a:pPr>
            <a:r>
              <a:rPr sz="2800" dirty="0">
                <a:latin typeface="Calibri"/>
                <a:cs typeface="Calibri"/>
              </a:rPr>
              <a:t>Priorities</a:t>
            </a:r>
            <a:r>
              <a:rPr sz="2800" spc="-80" dirty="0">
                <a:latin typeface="Calibri"/>
                <a:cs typeface="Calibri"/>
              </a:rPr>
              <a:t> </a:t>
            </a:r>
            <a:r>
              <a:rPr sz="2800" dirty="0">
                <a:latin typeface="Calibri"/>
                <a:cs typeface="Calibri"/>
              </a:rPr>
              <a:t>should</a:t>
            </a:r>
            <a:r>
              <a:rPr sz="2800" spc="-75" dirty="0">
                <a:latin typeface="Calibri"/>
                <a:cs typeface="Calibri"/>
              </a:rPr>
              <a:t> </a:t>
            </a:r>
            <a:r>
              <a:rPr sz="2800" dirty="0">
                <a:latin typeface="Calibri"/>
                <a:cs typeface="Calibri"/>
              </a:rPr>
              <a:t>action</a:t>
            </a:r>
            <a:r>
              <a:rPr sz="2800" spc="-105" dirty="0">
                <a:latin typeface="Calibri"/>
                <a:cs typeface="Calibri"/>
              </a:rPr>
              <a:t> </a:t>
            </a:r>
            <a:r>
              <a:rPr sz="2800" spc="-10" dirty="0">
                <a:latin typeface="Calibri"/>
                <a:cs typeface="Calibri"/>
              </a:rPr>
              <a:t>orientated 	</a:t>
            </a:r>
            <a:r>
              <a:rPr sz="2800" dirty="0">
                <a:latin typeface="Calibri"/>
                <a:cs typeface="Calibri"/>
              </a:rPr>
              <a:t>and</a:t>
            </a:r>
            <a:r>
              <a:rPr sz="2800" spc="-50" dirty="0">
                <a:latin typeface="Calibri"/>
                <a:cs typeface="Calibri"/>
              </a:rPr>
              <a:t> </a:t>
            </a:r>
            <a:r>
              <a:rPr sz="2800" spc="-10" dirty="0">
                <a:latin typeface="Calibri"/>
                <a:cs typeface="Calibri"/>
              </a:rPr>
              <a:t>measurable</a:t>
            </a:r>
            <a:endParaRPr sz="2800" dirty="0">
              <a:latin typeface="Calibri"/>
              <a:cs typeface="Calibri"/>
            </a:endParaRPr>
          </a:p>
          <a:p>
            <a:pPr marL="521970" marR="136525" indent="-283845">
              <a:lnSpc>
                <a:spcPct val="100000"/>
              </a:lnSpc>
              <a:spcBef>
                <a:spcPts val="1095"/>
              </a:spcBef>
              <a:buClr>
                <a:srgbClr val="003864"/>
              </a:buClr>
              <a:buAutoNum type="arabicPeriod"/>
              <a:tabLst>
                <a:tab pos="523240" algn="l"/>
              </a:tabLst>
            </a:pPr>
            <a:r>
              <a:rPr sz="2800" dirty="0">
                <a:latin typeface="Calibri"/>
                <a:cs typeface="Calibri"/>
              </a:rPr>
              <a:t>Consider</a:t>
            </a:r>
            <a:r>
              <a:rPr sz="2800" spc="-55" dirty="0">
                <a:latin typeface="Calibri"/>
                <a:cs typeface="Calibri"/>
              </a:rPr>
              <a:t> </a:t>
            </a:r>
            <a:r>
              <a:rPr sz="2800" dirty="0">
                <a:latin typeface="Calibri"/>
                <a:cs typeface="Calibri"/>
              </a:rPr>
              <a:t>priorities</a:t>
            </a:r>
            <a:r>
              <a:rPr sz="2800" spc="-45" dirty="0">
                <a:latin typeface="Calibri"/>
                <a:cs typeface="Calibri"/>
              </a:rPr>
              <a:t> </a:t>
            </a:r>
            <a:r>
              <a:rPr sz="2800" dirty="0">
                <a:latin typeface="Calibri"/>
                <a:cs typeface="Calibri"/>
              </a:rPr>
              <a:t>from</a:t>
            </a:r>
            <a:r>
              <a:rPr sz="2800" spc="-55" dirty="0">
                <a:latin typeface="Calibri"/>
                <a:cs typeface="Calibri"/>
              </a:rPr>
              <a:t> </a:t>
            </a:r>
            <a:r>
              <a:rPr sz="2800" dirty="0">
                <a:latin typeface="Calibri"/>
                <a:cs typeface="Calibri"/>
              </a:rPr>
              <a:t>a</a:t>
            </a:r>
            <a:r>
              <a:rPr sz="2800" spc="-70" dirty="0">
                <a:latin typeface="Calibri"/>
                <a:cs typeface="Calibri"/>
              </a:rPr>
              <a:t> </a:t>
            </a:r>
            <a:r>
              <a:rPr sz="2800" spc="-10" dirty="0">
                <a:latin typeface="Calibri"/>
                <a:cs typeface="Calibri"/>
              </a:rPr>
              <a:t>holistic 	preparedness</a:t>
            </a:r>
            <a:r>
              <a:rPr sz="2800" spc="-95" dirty="0">
                <a:latin typeface="Calibri"/>
                <a:cs typeface="Calibri"/>
              </a:rPr>
              <a:t> </a:t>
            </a:r>
            <a:r>
              <a:rPr sz="2800" spc="-10" dirty="0">
                <a:latin typeface="Calibri"/>
                <a:cs typeface="Calibri"/>
              </a:rPr>
              <a:t>perspective</a:t>
            </a:r>
            <a:endParaRPr sz="2800" dirty="0">
              <a:latin typeface="Calibri"/>
              <a:cs typeface="Calibri"/>
            </a:endParaRPr>
          </a:p>
        </p:txBody>
      </p:sp>
      <p:sp>
        <p:nvSpPr>
          <p:cNvPr id="8" name="object 8"/>
          <p:cNvSpPr/>
          <p:nvPr/>
        </p:nvSpPr>
        <p:spPr>
          <a:xfrm>
            <a:off x="6096000" y="1676400"/>
            <a:ext cx="0" cy="4114800"/>
          </a:xfrm>
          <a:custGeom>
            <a:avLst/>
            <a:gdLst/>
            <a:ahLst/>
            <a:cxnLst/>
            <a:rect l="l" t="t" r="r" b="b"/>
            <a:pathLst>
              <a:path h="4114800">
                <a:moveTo>
                  <a:pt x="0" y="0"/>
                </a:moveTo>
                <a:lnTo>
                  <a:pt x="0" y="4114800"/>
                </a:lnTo>
              </a:path>
            </a:pathLst>
          </a:custGeom>
          <a:ln w="47625">
            <a:solidFill>
              <a:srgbClr val="003864"/>
            </a:solidFill>
          </a:ln>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4076" rIns="0" bIns="0" rtlCol="0">
            <a:spAutoFit/>
          </a:bodyPr>
          <a:lstStyle/>
          <a:p>
            <a:pPr marL="4084954">
              <a:lnSpc>
                <a:spcPct val="100000"/>
              </a:lnSpc>
              <a:spcBef>
                <a:spcPts val="100"/>
              </a:spcBef>
            </a:pPr>
            <a:r>
              <a:rPr dirty="0"/>
              <a:t>Identify</a:t>
            </a:r>
            <a:r>
              <a:rPr spc="-60" dirty="0"/>
              <a:t> </a:t>
            </a:r>
            <a:r>
              <a:rPr dirty="0"/>
              <a:t>Planning</a:t>
            </a:r>
            <a:r>
              <a:rPr spc="-70" dirty="0"/>
              <a:t> </a:t>
            </a:r>
            <a:r>
              <a:rPr spc="-10" dirty="0"/>
              <a:t>Elements</a:t>
            </a:r>
          </a:p>
        </p:txBody>
      </p:sp>
      <p:sp>
        <p:nvSpPr>
          <p:cNvPr id="3" name="object 3"/>
          <p:cNvSpPr txBox="1"/>
          <p:nvPr/>
        </p:nvSpPr>
        <p:spPr>
          <a:xfrm>
            <a:off x="345440" y="1605153"/>
            <a:ext cx="5405120" cy="4886960"/>
          </a:xfrm>
          <a:prstGeom prst="rect">
            <a:avLst/>
          </a:prstGeom>
        </p:spPr>
        <p:txBody>
          <a:bodyPr vert="horz" wrap="square" lIns="0" tIns="12065" rIns="0" bIns="0" rtlCol="0">
            <a:spAutoFit/>
          </a:bodyPr>
          <a:lstStyle/>
          <a:p>
            <a:pPr marL="68580" marR="5080" indent="-56515">
              <a:lnSpc>
                <a:spcPct val="100000"/>
              </a:lnSpc>
              <a:spcBef>
                <a:spcPts val="95"/>
              </a:spcBef>
            </a:pPr>
            <a:r>
              <a:rPr sz="2800" b="1" dirty="0">
                <a:latin typeface="Calibri"/>
                <a:cs typeface="Calibri"/>
              </a:rPr>
              <a:t>Objective:</a:t>
            </a:r>
            <a:r>
              <a:rPr sz="2800" b="1" spc="-90" dirty="0">
                <a:latin typeface="Calibri"/>
                <a:cs typeface="Calibri"/>
              </a:rPr>
              <a:t> </a:t>
            </a:r>
            <a:r>
              <a:rPr sz="2800" dirty="0">
                <a:latin typeface="Calibri"/>
                <a:cs typeface="Calibri"/>
              </a:rPr>
              <a:t>Identify</a:t>
            </a:r>
            <a:r>
              <a:rPr sz="2800" spc="-105" dirty="0">
                <a:latin typeface="Calibri"/>
                <a:cs typeface="Calibri"/>
              </a:rPr>
              <a:t> </a:t>
            </a:r>
            <a:r>
              <a:rPr sz="2800" dirty="0">
                <a:latin typeface="Calibri"/>
                <a:cs typeface="Calibri"/>
              </a:rPr>
              <a:t>planning</a:t>
            </a:r>
            <a:r>
              <a:rPr sz="2800" spc="-80" dirty="0">
                <a:latin typeface="Calibri"/>
                <a:cs typeface="Calibri"/>
              </a:rPr>
              <a:t> </a:t>
            </a:r>
            <a:r>
              <a:rPr sz="2800" spc="-10" dirty="0">
                <a:latin typeface="Calibri"/>
                <a:cs typeface="Calibri"/>
              </a:rPr>
              <a:t>activities </a:t>
            </a:r>
            <a:r>
              <a:rPr sz="2800" dirty="0">
                <a:latin typeface="Calibri"/>
                <a:cs typeface="Calibri"/>
              </a:rPr>
              <a:t>affecting</a:t>
            </a:r>
            <a:r>
              <a:rPr sz="2800" spc="-130" dirty="0">
                <a:latin typeface="Calibri"/>
                <a:cs typeface="Calibri"/>
              </a:rPr>
              <a:t> </a:t>
            </a:r>
            <a:r>
              <a:rPr sz="2800" spc="-10" dirty="0">
                <a:latin typeface="Calibri"/>
                <a:cs typeface="Calibri"/>
              </a:rPr>
              <a:t>preparedness</a:t>
            </a:r>
            <a:r>
              <a:rPr sz="2800" spc="-95" dirty="0">
                <a:latin typeface="Calibri"/>
                <a:cs typeface="Calibri"/>
              </a:rPr>
              <a:t> </a:t>
            </a:r>
            <a:r>
              <a:rPr sz="2800" spc="-10" dirty="0">
                <a:latin typeface="Calibri"/>
                <a:cs typeface="Calibri"/>
              </a:rPr>
              <a:t>priorities</a:t>
            </a:r>
            <a:endParaRPr sz="2800">
              <a:latin typeface="Calibri"/>
              <a:cs typeface="Calibri"/>
            </a:endParaRPr>
          </a:p>
          <a:p>
            <a:pPr marL="12700">
              <a:lnSpc>
                <a:spcPct val="100000"/>
              </a:lnSpc>
              <a:spcBef>
                <a:spcPts val="2005"/>
              </a:spcBef>
            </a:pPr>
            <a:r>
              <a:rPr sz="2800" b="1" spc="-10" dirty="0">
                <a:latin typeface="Calibri"/>
                <a:cs typeface="Calibri"/>
              </a:rPr>
              <a:t>Consider:</a:t>
            </a:r>
            <a:endParaRPr sz="2800">
              <a:latin typeface="Calibri"/>
              <a:cs typeface="Calibri"/>
            </a:endParaRPr>
          </a:p>
          <a:p>
            <a:pPr marL="697865" indent="-227965">
              <a:lnSpc>
                <a:spcPct val="100000"/>
              </a:lnSpc>
              <a:spcBef>
                <a:spcPts val="1530"/>
              </a:spcBef>
              <a:buClr>
                <a:srgbClr val="003864"/>
              </a:buClr>
              <a:buFont typeface="Wingdings"/>
              <a:buChar char=""/>
              <a:tabLst>
                <a:tab pos="697865" algn="l"/>
              </a:tabLst>
            </a:pPr>
            <a:r>
              <a:rPr sz="2400" dirty="0">
                <a:latin typeface="Calibri"/>
                <a:cs typeface="Calibri"/>
              </a:rPr>
              <a:t>Existing</a:t>
            </a:r>
            <a:r>
              <a:rPr sz="2400" spc="-65" dirty="0">
                <a:latin typeface="Calibri"/>
                <a:cs typeface="Calibri"/>
              </a:rPr>
              <a:t> </a:t>
            </a:r>
            <a:r>
              <a:rPr sz="2400" dirty="0">
                <a:latin typeface="Calibri"/>
                <a:cs typeface="Calibri"/>
              </a:rPr>
              <a:t>planning</a:t>
            </a:r>
            <a:r>
              <a:rPr sz="2400" spc="-35" dirty="0">
                <a:latin typeface="Calibri"/>
                <a:cs typeface="Calibri"/>
              </a:rPr>
              <a:t> </a:t>
            </a:r>
            <a:r>
              <a:rPr sz="2400" dirty="0">
                <a:latin typeface="Calibri"/>
                <a:cs typeface="Calibri"/>
              </a:rPr>
              <a:t>goals</a:t>
            </a:r>
            <a:r>
              <a:rPr sz="2400" spc="-55" dirty="0">
                <a:latin typeface="Calibri"/>
                <a:cs typeface="Calibri"/>
              </a:rPr>
              <a:t> </a:t>
            </a:r>
            <a:r>
              <a:rPr sz="2400" dirty="0">
                <a:latin typeface="Calibri"/>
                <a:cs typeface="Calibri"/>
              </a:rPr>
              <a:t>or</a:t>
            </a:r>
            <a:r>
              <a:rPr sz="2400" spc="-35" dirty="0">
                <a:latin typeface="Calibri"/>
                <a:cs typeface="Calibri"/>
              </a:rPr>
              <a:t> </a:t>
            </a:r>
            <a:r>
              <a:rPr sz="2400" spc="-10" dirty="0">
                <a:latin typeface="Calibri"/>
                <a:cs typeface="Calibri"/>
              </a:rPr>
              <a:t>deadlines</a:t>
            </a:r>
            <a:endParaRPr sz="2400">
              <a:latin typeface="Calibri"/>
              <a:cs typeface="Calibri"/>
            </a:endParaRPr>
          </a:p>
          <a:p>
            <a:pPr marL="697865" indent="-227965">
              <a:lnSpc>
                <a:spcPct val="100000"/>
              </a:lnSpc>
              <a:spcBef>
                <a:spcPts val="1500"/>
              </a:spcBef>
              <a:buClr>
                <a:srgbClr val="003864"/>
              </a:buClr>
              <a:buFont typeface="Wingdings"/>
              <a:buChar char=""/>
              <a:tabLst>
                <a:tab pos="697865" algn="l"/>
              </a:tabLst>
            </a:pPr>
            <a:r>
              <a:rPr sz="2400" dirty="0">
                <a:latin typeface="Calibri"/>
                <a:cs typeface="Calibri"/>
              </a:rPr>
              <a:t>Existing</a:t>
            </a:r>
            <a:r>
              <a:rPr sz="2400" spc="-75" dirty="0">
                <a:latin typeface="Calibri"/>
                <a:cs typeface="Calibri"/>
              </a:rPr>
              <a:t> </a:t>
            </a:r>
            <a:r>
              <a:rPr sz="2400" dirty="0">
                <a:latin typeface="Calibri"/>
                <a:cs typeface="Calibri"/>
              </a:rPr>
              <a:t>corrective</a:t>
            </a:r>
            <a:r>
              <a:rPr sz="2400" spc="-45" dirty="0">
                <a:latin typeface="Calibri"/>
                <a:cs typeface="Calibri"/>
              </a:rPr>
              <a:t> </a:t>
            </a:r>
            <a:r>
              <a:rPr sz="2400" dirty="0">
                <a:latin typeface="Calibri"/>
                <a:cs typeface="Calibri"/>
              </a:rPr>
              <a:t>actions</a:t>
            </a:r>
            <a:r>
              <a:rPr sz="2400" spc="-65" dirty="0">
                <a:latin typeface="Calibri"/>
                <a:cs typeface="Calibri"/>
              </a:rPr>
              <a:t> </a:t>
            </a:r>
            <a:r>
              <a:rPr sz="2400" dirty="0">
                <a:latin typeface="Calibri"/>
                <a:cs typeface="Calibri"/>
              </a:rPr>
              <a:t>to</a:t>
            </a:r>
            <a:r>
              <a:rPr sz="2400" spc="-65" dirty="0">
                <a:latin typeface="Calibri"/>
                <a:cs typeface="Calibri"/>
              </a:rPr>
              <a:t> </a:t>
            </a:r>
            <a:r>
              <a:rPr sz="2400" spc="-25" dirty="0">
                <a:latin typeface="Calibri"/>
                <a:cs typeface="Calibri"/>
              </a:rPr>
              <a:t>be</a:t>
            </a:r>
            <a:endParaRPr sz="2400">
              <a:latin typeface="Calibri"/>
              <a:cs typeface="Calibri"/>
            </a:endParaRPr>
          </a:p>
          <a:p>
            <a:pPr marL="698500">
              <a:lnSpc>
                <a:spcPct val="100000"/>
              </a:lnSpc>
            </a:pPr>
            <a:r>
              <a:rPr sz="2400" spc="-20" dirty="0">
                <a:latin typeface="Calibri"/>
                <a:cs typeface="Calibri"/>
              </a:rPr>
              <a:t>integrated</a:t>
            </a:r>
            <a:r>
              <a:rPr sz="2400" spc="-65" dirty="0">
                <a:latin typeface="Calibri"/>
                <a:cs typeface="Calibri"/>
              </a:rPr>
              <a:t> </a:t>
            </a:r>
            <a:r>
              <a:rPr sz="2400" dirty="0">
                <a:latin typeface="Calibri"/>
                <a:cs typeface="Calibri"/>
              </a:rPr>
              <a:t>into</a:t>
            </a:r>
            <a:r>
              <a:rPr sz="2400" spc="-70" dirty="0">
                <a:latin typeface="Calibri"/>
                <a:cs typeface="Calibri"/>
              </a:rPr>
              <a:t> </a:t>
            </a:r>
            <a:r>
              <a:rPr sz="2400" spc="-10" dirty="0">
                <a:latin typeface="Calibri"/>
                <a:cs typeface="Calibri"/>
              </a:rPr>
              <a:t>plans</a:t>
            </a:r>
            <a:endParaRPr sz="2400">
              <a:latin typeface="Calibri"/>
              <a:cs typeface="Calibri"/>
            </a:endParaRPr>
          </a:p>
          <a:p>
            <a:pPr marL="698500" marR="328930" indent="-228600">
              <a:lnSpc>
                <a:spcPct val="100000"/>
              </a:lnSpc>
              <a:spcBef>
                <a:spcPts val="1500"/>
              </a:spcBef>
              <a:buClr>
                <a:srgbClr val="003864"/>
              </a:buClr>
              <a:buFont typeface="Wingdings"/>
              <a:buChar char=""/>
              <a:tabLst>
                <a:tab pos="698500" algn="l"/>
              </a:tabLst>
            </a:pPr>
            <a:r>
              <a:rPr sz="2400" dirty="0">
                <a:latin typeface="Calibri"/>
                <a:cs typeface="Calibri"/>
              </a:rPr>
              <a:t>Information</a:t>
            </a:r>
            <a:r>
              <a:rPr sz="2400" spc="-105" dirty="0">
                <a:latin typeface="Calibri"/>
                <a:cs typeface="Calibri"/>
              </a:rPr>
              <a:t> </a:t>
            </a:r>
            <a:r>
              <a:rPr sz="2400" dirty="0">
                <a:latin typeface="Calibri"/>
                <a:cs typeface="Calibri"/>
              </a:rPr>
              <a:t>needed</a:t>
            </a:r>
            <a:r>
              <a:rPr sz="2400" spc="-85" dirty="0">
                <a:latin typeface="Calibri"/>
                <a:cs typeface="Calibri"/>
              </a:rPr>
              <a:t> </a:t>
            </a:r>
            <a:r>
              <a:rPr sz="2400" spc="-25" dirty="0">
                <a:latin typeface="Calibri"/>
                <a:cs typeface="Calibri"/>
              </a:rPr>
              <a:t>on </a:t>
            </a:r>
            <a:r>
              <a:rPr sz="2400" spc="-10" dirty="0">
                <a:latin typeface="Calibri"/>
                <a:cs typeface="Calibri"/>
              </a:rPr>
              <a:t>jurisdictional/organizational</a:t>
            </a:r>
            <a:r>
              <a:rPr sz="2400" dirty="0">
                <a:latin typeface="Calibri"/>
                <a:cs typeface="Calibri"/>
              </a:rPr>
              <a:t> </a:t>
            </a:r>
            <a:r>
              <a:rPr sz="2400" spc="-10" dirty="0">
                <a:latin typeface="Calibri"/>
                <a:cs typeface="Calibri"/>
              </a:rPr>
              <a:t>factors</a:t>
            </a:r>
            <a:endParaRPr sz="2400">
              <a:latin typeface="Calibri"/>
              <a:cs typeface="Calibri"/>
            </a:endParaRPr>
          </a:p>
          <a:p>
            <a:pPr marL="698500" marR="352425" indent="-228600">
              <a:lnSpc>
                <a:spcPct val="100000"/>
              </a:lnSpc>
              <a:spcBef>
                <a:spcPts val="1505"/>
              </a:spcBef>
              <a:buClr>
                <a:srgbClr val="003864"/>
              </a:buClr>
              <a:buFont typeface="Wingdings"/>
              <a:buChar char=""/>
              <a:tabLst>
                <a:tab pos="698500" algn="l"/>
              </a:tabLst>
            </a:pPr>
            <a:r>
              <a:rPr sz="2400" spc="-25" dirty="0">
                <a:latin typeface="Calibri"/>
                <a:cs typeface="Calibri"/>
              </a:rPr>
              <a:t>Training</a:t>
            </a:r>
            <a:r>
              <a:rPr sz="2400" spc="-65" dirty="0">
                <a:latin typeface="Calibri"/>
                <a:cs typeface="Calibri"/>
              </a:rPr>
              <a:t> </a:t>
            </a:r>
            <a:r>
              <a:rPr sz="2400" dirty="0">
                <a:latin typeface="Calibri"/>
                <a:cs typeface="Calibri"/>
              </a:rPr>
              <a:t>needed</a:t>
            </a:r>
            <a:r>
              <a:rPr sz="2400" spc="-55" dirty="0">
                <a:latin typeface="Calibri"/>
                <a:cs typeface="Calibri"/>
              </a:rPr>
              <a:t> </a:t>
            </a:r>
            <a:r>
              <a:rPr sz="2400" dirty="0">
                <a:latin typeface="Calibri"/>
                <a:cs typeface="Calibri"/>
              </a:rPr>
              <a:t>for</a:t>
            </a:r>
            <a:r>
              <a:rPr sz="2400" spc="-65" dirty="0">
                <a:latin typeface="Calibri"/>
                <a:cs typeface="Calibri"/>
              </a:rPr>
              <a:t> </a:t>
            </a:r>
            <a:r>
              <a:rPr sz="2400" dirty="0">
                <a:latin typeface="Calibri"/>
                <a:cs typeface="Calibri"/>
              </a:rPr>
              <a:t>existing</a:t>
            </a:r>
            <a:r>
              <a:rPr sz="2400" spc="-70" dirty="0">
                <a:latin typeface="Calibri"/>
                <a:cs typeface="Calibri"/>
              </a:rPr>
              <a:t> </a:t>
            </a:r>
            <a:r>
              <a:rPr sz="2400" spc="-10" dirty="0">
                <a:latin typeface="Calibri"/>
                <a:cs typeface="Calibri"/>
              </a:rPr>
              <a:t>plans, </a:t>
            </a:r>
            <a:r>
              <a:rPr sz="2400" dirty="0">
                <a:latin typeface="Calibri"/>
                <a:cs typeface="Calibri"/>
              </a:rPr>
              <a:t>policies,</a:t>
            </a:r>
            <a:r>
              <a:rPr sz="2400" spc="-55" dirty="0">
                <a:latin typeface="Calibri"/>
                <a:cs typeface="Calibri"/>
              </a:rPr>
              <a:t> </a:t>
            </a:r>
            <a:r>
              <a:rPr sz="2400" spc="-10" dirty="0">
                <a:latin typeface="Calibri"/>
                <a:cs typeface="Calibri"/>
              </a:rPr>
              <a:t>procedures,</a:t>
            </a:r>
            <a:r>
              <a:rPr sz="2400" spc="-30" dirty="0">
                <a:latin typeface="Calibri"/>
                <a:cs typeface="Calibri"/>
              </a:rPr>
              <a:t> </a:t>
            </a:r>
            <a:r>
              <a:rPr sz="2400" dirty="0">
                <a:latin typeface="Calibri"/>
                <a:cs typeface="Calibri"/>
              </a:rPr>
              <a:t>and</a:t>
            </a:r>
            <a:r>
              <a:rPr sz="2400" spc="-40" dirty="0">
                <a:latin typeface="Calibri"/>
                <a:cs typeface="Calibri"/>
              </a:rPr>
              <a:t> </a:t>
            </a:r>
            <a:r>
              <a:rPr sz="2400" spc="-10" dirty="0">
                <a:latin typeface="Calibri"/>
                <a:cs typeface="Calibri"/>
              </a:rPr>
              <a:t>checklists</a:t>
            </a:r>
            <a:endParaRPr sz="2400">
              <a:latin typeface="Calibri"/>
              <a:cs typeface="Calibri"/>
            </a:endParaRPr>
          </a:p>
        </p:txBody>
      </p:sp>
      <p:sp>
        <p:nvSpPr>
          <p:cNvPr id="4" name="object 4"/>
          <p:cNvSpPr txBox="1"/>
          <p:nvPr/>
        </p:nvSpPr>
        <p:spPr>
          <a:xfrm>
            <a:off x="6251828" y="1379540"/>
            <a:ext cx="5429250" cy="4735830"/>
          </a:xfrm>
          <a:prstGeom prst="rect">
            <a:avLst/>
          </a:prstGeom>
        </p:spPr>
        <p:txBody>
          <a:bodyPr vert="horz" wrap="square" lIns="0" tIns="237490" rIns="0" bIns="0" rtlCol="0">
            <a:spAutoFit/>
          </a:bodyPr>
          <a:lstStyle/>
          <a:p>
            <a:pPr marL="12700">
              <a:lnSpc>
                <a:spcPct val="100000"/>
              </a:lnSpc>
              <a:spcBef>
                <a:spcPts val="1870"/>
              </a:spcBef>
            </a:pPr>
            <a:r>
              <a:rPr sz="2800" b="1" spc="-10" dirty="0">
                <a:latin typeface="Calibri"/>
                <a:cs typeface="Calibri"/>
              </a:rPr>
              <a:t>Instructions:</a:t>
            </a:r>
            <a:endParaRPr sz="2800" dirty="0">
              <a:latin typeface="Calibri"/>
              <a:cs typeface="Calibri"/>
            </a:endParaRPr>
          </a:p>
          <a:p>
            <a:pPr marL="521334" indent="-283210">
              <a:lnSpc>
                <a:spcPct val="100000"/>
              </a:lnSpc>
              <a:spcBef>
                <a:spcPts val="1530"/>
              </a:spcBef>
              <a:buClr>
                <a:srgbClr val="003864"/>
              </a:buClr>
              <a:buAutoNum type="arabicPeriod"/>
              <a:tabLst>
                <a:tab pos="521334" algn="l"/>
              </a:tabLst>
            </a:pPr>
            <a:r>
              <a:rPr sz="2400" dirty="0">
                <a:latin typeface="Calibri"/>
                <a:cs typeface="Calibri"/>
              </a:rPr>
              <a:t>Locate</a:t>
            </a:r>
            <a:r>
              <a:rPr sz="2400" spc="-35" dirty="0">
                <a:latin typeface="Calibri"/>
                <a:cs typeface="Calibri"/>
              </a:rPr>
              <a:t> </a:t>
            </a:r>
            <a:r>
              <a:rPr sz="2400" dirty="0">
                <a:latin typeface="Calibri"/>
                <a:cs typeface="Calibri"/>
              </a:rPr>
              <a:t>the</a:t>
            </a:r>
            <a:r>
              <a:rPr sz="2400" spc="-50" dirty="0">
                <a:latin typeface="Calibri"/>
                <a:cs typeface="Calibri"/>
              </a:rPr>
              <a:t> </a:t>
            </a:r>
            <a:r>
              <a:rPr sz="2400" dirty="0">
                <a:latin typeface="Calibri"/>
                <a:cs typeface="Calibri"/>
              </a:rPr>
              <a:t>other</a:t>
            </a:r>
            <a:r>
              <a:rPr sz="2400" spc="-35" dirty="0">
                <a:latin typeface="Calibri"/>
                <a:cs typeface="Calibri"/>
              </a:rPr>
              <a:t> </a:t>
            </a:r>
            <a:r>
              <a:rPr sz="2400" dirty="0">
                <a:latin typeface="Calibri"/>
                <a:cs typeface="Calibri"/>
              </a:rPr>
              <a:t>members</a:t>
            </a:r>
            <a:r>
              <a:rPr sz="2400" spc="-65" dirty="0">
                <a:latin typeface="Calibri"/>
                <a:cs typeface="Calibri"/>
              </a:rPr>
              <a:t> </a:t>
            </a:r>
            <a:r>
              <a:rPr sz="2400" dirty="0">
                <a:latin typeface="Calibri"/>
                <a:cs typeface="Calibri"/>
              </a:rPr>
              <a:t>of</a:t>
            </a:r>
            <a:r>
              <a:rPr sz="2400" spc="-40" dirty="0">
                <a:latin typeface="Calibri"/>
                <a:cs typeface="Calibri"/>
              </a:rPr>
              <a:t> </a:t>
            </a:r>
            <a:r>
              <a:rPr sz="2400" spc="-20" dirty="0">
                <a:latin typeface="Calibri"/>
                <a:cs typeface="Calibri"/>
              </a:rPr>
              <a:t>your</a:t>
            </a:r>
            <a:endParaRPr sz="2400" dirty="0">
              <a:latin typeface="Calibri"/>
              <a:cs typeface="Calibri"/>
            </a:endParaRPr>
          </a:p>
          <a:p>
            <a:pPr marL="523240">
              <a:lnSpc>
                <a:spcPct val="100000"/>
              </a:lnSpc>
            </a:pPr>
            <a:r>
              <a:rPr sz="2400" spc="-10" dirty="0">
                <a:latin typeface="Calibri"/>
                <a:cs typeface="Calibri"/>
              </a:rPr>
              <a:t>jurisdiction/organization</a:t>
            </a:r>
            <a:endParaRPr sz="2400" dirty="0">
              <a:latin typeface="Calibri"/>
              <a:cs typeface="Calibri"/>
            </a:endParaRPr>
          </a:p>
          <a:p>
            <a:pPr marL="521334" marR="5080" indent="-283210">
              <a:lnSpc>
                <a:spcPct val="100000"/>
              </a:lnSpc>
              <a:spcBef>
                <a:spcPts val="1500"/>
              </a:spcBef>
              <a:buClr>
                <a:srgbClr val="003864"/>
              </a:buClr>
              <a:buAutoNum type="arabicPeriod" startAt="2"/>
              <a:tabLst>
                <a:tab pos="523240" algn="l"/>
              </a:tabLst>
            </a:pPr>
            <a:r>
              <a:rPr sz="2400" dirty="0">
                <a:latin typeface="Calibri"/>
                <a:cs typeface="Calibri"/>
              </a:rPr>
              <a:t>As</a:t>
            </a:r>
            <a:r>
              <a:rPr sz="2400" spc="-45" dirty="0">
                <a:latin typeface="Calibri"/>
                <a:cs typeface="Calibri"/>
              </a:rPr>
              <a:t> </a:t>
            </a:r>
            <a:r>
              <a:rPr sz="2400" dirty="0">
                <a:latin typeface="Calibri"/>
                <a:cs typeface="Calibri"/>
              </a:rPr>
              <a:t>a</a:t>
            </a:r>
            <a:r>
              <a:rPr sz="2400" spc="-50" dirty="0">
                <a:latin typeface="Calibri"/>
                <a:cs typeface="Calibri"/>
              </a:rPr>
              <a:t> </a:t>
            </a:r>
            <a:r>
              <a:rPr sz="2400" dirty="0">
                <a:latin typeface="Calibri"/>
                <a:cs typeface="Calibri"/>
              </a:rPr>
              <a:t>group,</a:t>
            </a:r>
            <a:r>
              <a:rPr sz="2400" spc="-45" dirty="0">
                <a:latin typeface="Calibri"/>
                <a:cs typeface="Calibri"/>
              </a:rPr>
              <a:t> </a:t>
            </a:r>
            <a:r>
              <a:rPr sz="2400" dirty="0">
                <a:latin typeface="Calibri"/>
                <a:cs typeface="Calibri"/>
              </a:rPr>
              <a:t>discuss</a:t>
            </a:r>
            <a:r>
              <a:rPr sz="2400" spc="-45" dirty="0">
                <a:latin typeface="Calibri"/>
                <a:cs typeface="Calibri"/>
              </a:rPr>
              <a:t> </a:t>
            </a:r>
            <a:r>
              <a:rPr sz="2400" dirty="0">
                <a:latin typeface="Calibri"/>
                <a:cs typeface="Calibri"/>
              </a:rPr>
              <a:t>what</a:t>
            </a:r>
            <a:r>
              <a:rPr sz="2400" spc="-50" dirty="0">
                <a:latin typeface="Calibri"/>
                <a:cs typeface="Calibri"/>
              </a:rPr>
              <a:t> </a:t>
            </a:r>
            <a:r>
              <a:rPr sz="2400" dirty="0">
                <a:latin typeface="Calibri"/>
                <a:cs typeface="Calibri"/>
              </a:rPr>
              <a:t>plans,</a:t>
            </a:r>
            <a:r>
              <a:rPr sz="2400" spc="-35" dirty="0">
                <a:latin typeface="Calibri"/>
                <a:cs typeface="Calibri"/>
              </a:rPr>
              <a:t> </a:t>
            </a:r>
            <a:r>
              <a:rPr sz="2400" spc="-10" dirty="0">
                <a:latin typeface="Calibri"/>
                <a:cs typeface="Calibri"/>
              </a:rPr>
              <a:t>policies, 	procedures,</a:t>
            </a:r>
            <a:r>
              <a:rPr sz="2400" spc="-55" dirty="0">
                <a:latin typeface="Calibri"/>
                <a:cs typeface="Calibri"/>
              </a:rPr>
              <a:t> </a:t>
            </a:r>
            <a:r>
              <a:rPr sz="2400" dirty="0">
                <a:latin typeface="Calibri"/>
                <a:cs typeface="Calibri"/>
              </a:rPr>
              <a:t>and</a:t>
            </a:r>
            <a:r>
              <a:rPr sz="2400" spc="-55" dirty="0">
                <a:latin typeface="Calibri"/>
                <a:cs typeface="Calibri"/>
              </a:rPr>
              <a:t> </a:t>
            </a:r>
            <a:r>
              <a:rPr sz="2400" dirty="0">
                <a:latin typeface="Calibri"/>
                <a:cs typeface="Calibri"/>
              </a:rPr>
              <a:t>checklists</a:t>
            </a:r>
            <a:r>
              <a:rPr sz="2400" spc="-75" dirty="0">
                <a:latin typeface="Calibri"/>
                <a:cs typeface="Calibri"/>
              </a:rPr>
              <a:t> </a:t>
            </a:r>
            <a:r>
              <a:rPr sz="2400" dirty="0">
                <a:latin typeface="Calibri"/>
                <a:cs typeface="Calibri"/>
              </a:rPr>
              <a:t>will</a:t>
            </a:r>
            <a:r>
              <a:rPr sz="2400" spc="-65" dirty="0">
                <a:latin typeface="Calibri"/>
                <a:cs typeface="Calibri"/>
              </a:rPr>
              <a:t> </a:t>
            </a:r>
            <a:r>
              <a:rPr sz="2400" spc="-25" dirty="0">
                <a:latin typeface="Calibri"/>
                <a:cs typeface="Calibri"/>
              </a:rPr>
              <a:t>be 	</a:t>
            </a:r>
            <a:r>
              <a:rPr sz="2400" spc="-10" dirty="0">
                <a:latin typeface="Calibri"/>
                <a:cs typeface="Calibri"/>
              </a:rPr>
              <a:t>reviewed,</a:t>
            </a:r>
            <a:r>
              <a:rPr sz="2400" spc="-50" dirty="0">
                <a:latin typeface="Calibri"/>
                <a:cs typeface="Calibri"/>
              </a:rPr>
              <a:t> </a:t>
            </a:r>
            <a:r>
              <a:rPr sz="2400" dirty="0">
                <a:latin typeface="Calibri"/>
                <a:cs typeface="Calibri"/>
              </a:rPr>
              <a:t>updated,</a:t>
            </a:r>
            <a:r>
              <a:rPr sz="2400" spc="-55" dirty="0">
                <a:latin typeface="Calibri"/>
                <a:cs typeface="Calibri"/>
              </a:rPr>
              <a:t> </a:t>
            </a:r>
            <a:r>
              <a:rPr sz="2400" dirty="0">
                <a:latin typeface="Calibri"/>
                <a:cs typeface="Calibri"/>
              </a:rPr>
              <a:t>or</a:t>
            </a:r>
            <a:r>
              <a:rPr sz="2400" spc="-55" dirty="0">
                <a:latin typeface="Calibri"/>
                <a:cs typeface="Calibri"/>
              </a:rPr>
              <a:t> </a:t>
            </a:r>
            <a:r>
              <a:rPr sz="2400" dirty="0">
                <a:latin typeface="Calibri"/>
                <a:cs typeface="Calibri"/>
              </a:rPr>
              <a:t>written</a:t>
            </a:r>
            <a:r>
              <a:rPr sz="2400" spc="-75" dirty="0">
                <a:latin typeface="Calibri"/>
                <a:cs typeface="Calibri"/>
              </a:rPr>
              <a:t> </a:t>
            </a:r>
            <a:r>
              <a:rPr sz="2400" dirty="0">
                <a:latin typeface="Calibri"/>
                <a:cs typeface="Calibri"/>
              </a:rPr>
              <a:t>in</a:t>
            </a:r>
            <a:r>
              <a:rPr sz="2400" spc="-60" dirty="0">
                <a:latin typeface="Calibri"/>
                <a:cs typeface="Calibri"/>
              </a:rPr>
              <a:t> </a:t>
            </a:r>
            <a:r>
              <a:rPr sz="2400" spc="-25" dirty="0">
                <a:latin typeface="Calibri"/>
                <a:cs typeface="Calibri"/>
              </a:rPr>
              <a:t>the 	</a:t>
            </a:r>
            <a:r>
              <a:rPr sz="2400" dirty="0">
                <a:latin typeface="Calibri"/>
                <a:cs typeface="Calibri"/>
              </a:rPr>
              <a:t>next</a:t>
            </a:r>
            <a:r>
              <a:rPr sz="2400" spc="-55" dirty="0">
                <a:latin typeface="Calibri"/>
                <a:cs typeface="Calibri"/>
              </a:rPr>
              <a:t> </a:t>
            </a:r>
            <a:r>
              <a:rPr lang="en-US" sz="2400" spc="-55" dirty="0">
                <a:solidFill>
                  <a:srgbClr val="003864"/>
                </a:solidFill>
                <a:latin typeface="Calibri"/>
                <a:cs typeface="Calibri"/>
              </a:rPr>
              <a:t>4</a:t>
            </a:r>
            <a:r>
              <a:rPr sz="2400" spc="-55" dirty="0">
                <a:solidFill>
                  <a:srgbClr val="003864"/>
                </a:solidFill>
                <a:latin typeface="Calibri"/>
                <a:cs typeface="Calibri"/>
              </a:rPr>
              <a:t> </a:t>
            </a:r>
            <a:r>
              <a:rPr sz="2400" spc="-20" dirty="0">
                <a:latin typeface="Calibri"/>
                <a:cs typeface="Calibri"/>
              </a:rPr>
              <a:t>years</a:t>
            </a:r>
            <a:endParaRPr sz="2400" dirty="0">
              <a:latin typeface="Calibri"/>
              <a:cs typeface="Calibri"/>
            </a:endParaRPr>
          </a:p>
          <a:p>
            <a:pPr marL="521334" indent="-283210">
              <a:lnSpc>
                <a:spcPct val="100000"/>
              </a:lnSpc>
              <a:spcBef>
                <a:spcPts val="1505"/>
              </a:spcBef>
              <a:buClr>
                <a:srgbClr val="003864"/>
              </a:buClr>
              <a:buAutoNum type="arabicPeriod" startAt="2"/>
              <a:tabLst>
                <a:tab pos="521334" algn="l"/>
              </a:tabLst>
            </a:pPr>
            <a:r>
              <a:rPr sz="2400" spc="-10" dirty="0">
                <a:latin typeface="Calibri"/>
                <a:cs typeface="Calibri"/>
              </a:rPr>
              <a:t>Record</a:t>
            </a:r>
            <a:r>
              <a:rPr sz="2400" spc="-60" dirty="0">
                <a:latin typeface="Calibri"/>
                <a:cs typeface="Calibri"/>
              </a:rPr>
              <a:t> </a:t>
            </a:r>
            <a:r>
              <a:rPr sz="2400" dirty="0">
                <a:latin typeface="Calibri"/>
                <a:cs typeface="Calibri"/>
              </a:rPr>
              <a:t>the</a:t>
            </a:r>
            <a:r>
              <a:rPr sz="2400" spc="-50" dirty="0">
                <a:latin typeface="Calibri"/>
                <a:cs typeface="Calibri"/>
              </a:rPr>
              <a:t> </a:t>
            </a:r>
            <a:r>
              <a:rPr sz="2400" spc="-10" dirty="0">
                <a:latin typeface="Calibri"/>
                <a:cs typeface="Calibri"/>
              </a:rPr>
              <a:t>results</a:t>
            </a:r>
            <a:r>
              <a:rPr sz="2400" spc="-55" dirty="0">
                <a:latin typeface="Calibri"/>
                <a:cs typeface="Calibri"/>
              </a:rPr>
              <a:t> </a:t>
            </a:r>
            <a:r>
              <a:rPr sz="2400" dirty="0">
                <a:latin typeface="Calibri"/>
                <a:cs typeface="Calibri"/>
              </a:rPr>
              <a:t>of</a:t>
            </a:r>
            <a:r>
              <a:rPr sz="2400" spc="-35" dirty="0">
                <a:latin typeface="Calibri"/>
                <a:cs typeface="Calibri"/>
              </a:rPr>
              <a:t> </a:t>
            </a:r>
            <a:r>
              <a:rPr sz="2400" dirty="0">
                <a:latin typeface="Calibri"/>
                <a:cs typeface="Calibri"/>
              </a:rPr>
              <a:t>the</a:t>
            </a:r>
            <a:r>
              <a:rPr sz="2400" spc="-40" dirty="0">
                <a:latin typeface="Calibri"/>
                <a:cs typeface="Calibri"/>
              </a:rPr>
              <a:t> </a:t>
            </a:r>
            <a:r>
              <a:rPr sz="2400" spc="-10" dirty="0">
                <a:latin typeface="Calibri"/>
                <a:cs typeface="Calibri"/>
              </a:rPr>
              <a:t>discussion</a:t>
            </a:r>
            <a:endParaRPr sz="2400" dirty="0">
              <a:latin typeface="Calibri"/>
              <a:cs typeface="Calibri"/>
            </a:endParaRPr>
          </a:p>
          <a:p>
            <a:pPr marL="521334" indent="-283210">
              <a:lnSpc>
                <a:spcPct val="100000"/>
              </a:lnSpc>
              <a:spcBef>
                <a:spcPts val="1500"/>
              </a:spcBef>
              <a:buClr>
                <a:srgbClr val="003864"/>
              </a:buClr>
              <a:buAutoNum type="arabicPeriod" startAt="2"/>
              <a:tabLst>
                <a:tab pos="521334" algn="l"/>
              </a:tabLst>
            </a:pPr>
            <a:r>
              <a:rPr sz="2400" dirty="0">
                <a:latin typeface="Calibri"/>
                <a:cs typeface="Calibri"/>
              </a:rPr>
              <a:t>Choose</a:t>
            </a:r>
            <a:r>
              <a:rPr sz="2400" spc="-40" dirty="0">
                <a:latin typeface="Calibri"/>
                <a:cs typeface="Calibri"/>
              </a:rPr>
              <a:t> </a:t>
            </a:r>
            <a:r>
              <a:rPr sz="2400" dirty="0">
                <a:latin typeface="Calibri"/>
                <a:cs typeface="Calibri"/>
              </a:rPr>
              <a:t>a</a:t>
            </a:r>
            <a:r>
              <a:rPr sz="2400" spc="-55" dirty="0">
                <a:latin typeface="Calibri"/>
                <a:cs typeface="Calibri"/>
              </a:rPr>
              <a:t> </a:t>
            </a:r>
            <a:r>
              <a:rPr sz="2400" dirty="0">
                <a:latin typeface="Calibri"/>
                <a:cs typeface="Calibri"/>
              </a:rPr>
              <a:t>group</a:t>
            </a:r>
            <a:r>
              <a:rPr sz="2400" spc="-40" dirty="0">
                <a:latin typeface="Calibri"/>
                <a:cs typeface="Calibri"/>
              </a:rPr>
              <a:t> </a:t>
            </a:r>
            <a:r>
              <a:rPr sz="2400" dirty="0">
                <a:latin typeface="Calibri"/>
                <a:cs typeface="Calibri"/>
              </a:rPr>
              <a:t>member</a:t>
            </a:r>
            <a:r>
              <a:rPr sz="2400" spc="-45" dirty="0">
                <a:latin typeface="Calibri"/>
                <a:cs typeface="Calibri"/>
              </a:rPr>
              <a:t> </a:t>
            </a:r>
            <a:r>
              <a:rPr sz="2400" dirty="0">
                <a:latin typeface="Calibri"/>
                <a:cs typeface="Calibri"/>
              </a:rPr>
              <a:t>to</a:t>
            </a:r>
            <a:r>
              <a:rPr sz="2400" spc="-60" dirty="0">
                <a:latin typeface="Calibri"/>
                <a:cs typeface="Calibri"/>
              </a:rPr>
              <a:t> </a:t>
            </a:r>
            <a:r>
              <a:rPr sz="2400" dirty="0">
                <a:latin typeface="Calibri"/>
                <a:cs typeface="Calibri"/>
              </a:rPr>
              <a:t>brief</a:t>
            </a:r>
            <a:r>
              <a:rPr sz="2400" spc="-35" dirty="0">
                <a:latin typeface="Calibri"/>
                <a:cs typeface="Calibri"/>
              </a:rPr>
              <a:t> </a:t>
            </a:r>
            <a:r>
              <a:rPr sz="2400" spc="-25" dirty="0">
                <a:latin typeface="Calibri"/>
                <a:cs typeface="Calibri"/>
              </a:rPr>
              <a:t>the</a:t>
            </a:r>
            <a:endParaRPr sz="2400" dirty="0">
              <a:latin typeface="Calibri"/>
              <a:cs typeface="Calibri"/>
            </a:endParaRPr>
          </a:p>
          <a:p>
            <a:pPr marL="523240">
              <a:lnSpc>
                <a:spcPct val="100000"/>
              </a:lnSpc>
            </a:pPr>
            <a:r>
              <a:rPr sz="2400" spc="-10" dirty="0">
                <a:latin typeface="Calibri"/>
                <a:cs typeface="Calibri"/>
              </a:rPr>
              <a:t>findings</a:t>
            </a:r>
            <a:endParaRPr sz="2400" dirty="0">
              <a:latin typeface="Calibri"/>
              <a:cs typeface="Calibri"/>
            </a:endParaRPr>
          </a:p>
        </p:txBody>
      </p:sp>
      <p:grpSp>
        <p:nvGrpSpPr>
          <p:cNvPr id="5" name="object 5"/>
          <p:cNvGrpSpPr/>
          <p:nvPr/>
        </p:nvGrpSpPr>
        <p:grpSpPr>
          <a:xfrm>
            <a:off x="342900" y="100710"/>
            <a:ext cx="5746115" cy="5538470"/>
            <a:chOff x="342900" y="100710"/>
            <a:chExt cx="5746115" cy="5538470"/>
          </a:xfrm>
        </p:grpSpPr>
        <p:sp>
          <p:nvSpPr>
            <p:cNvPr id="6" name="object 6"/>
            <p:cNvSpPr/>
            <p:nvPr/>
          </p:nvSpPr>
          <p:spPr>
            <a:xfrm>
              <a:off x="6065139" y="1371599"/>
              <a:ext cx="0" cy="4267200"/>
            </a:xfrm>
            <a:custGeom>
              <a:avLst/>
              <a:gdLst/>
              <a:ahLst/>
              <a:cxnLst/>
              <a:rect l="l" t="t" r="r" b="b"/>
              <a:pathLst>
                <a:path h="4267200">
                  <a:moveTo>
                    <a:pt x="0" y="0"/>
                  </a:moveTo>
                  <a:lnTo>
                    <a:pt x="0" y="4267200"/>
                  </a:lnTo>
                </a:path>
              </a:pathLst>
            </a:custGeom>
            <a:ln w="47625">
              <a:solidFill>
                <a:srgbClr val="003864"/>
              </a:solidFill>
            </a:ln>
          </p:spPr>
          <p:txBody>
            <a:bodyPr wrap="square" lIns="0" tIns="0" rIns="0" bIns="0" rtlCol="0"/>
            <a:lstStyle/>
            <a:p>
              <a:endParaRPr/>
            </a:p>
          </p:txBody>
        </p:sp>
        <p:sp>
          <p:nvSpPr>
            <p:cNvPr id="7" name="object 7"/>
            <p:cNvSpPr/>
            <p:nvPr/>
          </p:nvSpPr>
          <p:spPr>
            <a:xfrm>
              <a:off x="342900" y="100710"/>
              <a:ext cx="990600" cy="979805"/>
            </a:xfrm>
            <a:custGeom>
              <a:avLst/>
              <a:gdLst/>
              <a:ahLst/>
              <a:cxnLst/>
              <a:rect l="l" t="t" r="r" b="b"/>
              <a:pathLst>
                <a:path w="990600" h="979805">
                  <a:moveTo>
                    <a:pt x="495300" y="0"/>
                  </a:moveTo>
                  <a:lnTo>
                    <a:pt x="447599" y="2241"/>
                  </a:lnTo>
                  <a:lnTo>
                    <a:pt x="401181" y="8828"/>
                  </a:lnTo>
                  <a:lnTo>
                    <a:pt x="356254" y="19556"/>
                  </a:lnTo>
                  <a:lnTo>
                    <a:pt x="313025" y="34220"/>
                  </a:lnTo>
                  <a:lnTo>
                    <a:pt x="271701" y="52614"/>
                  </a:lnTo>
                  <a:lnTo>
                    <a:pt x="232490" y="74534"/>
                  </a:lnTo>
                  <a:lnTo>
                    <a:pt x="195600" y="99775"/>
                  </a:lnTo>
                  <a:lnTo>
                    <a:pt x="161238" y="128132"/>
                  </a:lnTo>
                  <a:lnTo>
                    <a:pt x="129612" y="159399"/>
                  </a:lnTo>
                  <a:lnTo>
                    <a:pt x="100929" y="193371"/>
                  </a:lnTo>
                  <a:lnTo>
                    <a:pt x="75397" y="229845"/>
                  </a:lnTo>
                  <a:lnTo>
                    <a:pt x="53224" y="268613"/>
                  </a:lnTo>
                  <a:lnTo>
                    <a:pt x="34617" y="309472"/>
                  </a:lnTo>
                  <a:lnTo>
                    <a:pt x="19783" y="352216"/>
                  </a:lnTo>
                  <a:lnTo>
                    <a:pt x="8931" y="396641"/>
                  </a:lnTo>
                  <a:lnTo>
                    <a:pt x="2267" y="442541"/>
                  </a:lnTo>
                  <a:lnTo>
                    <a:pt x="0" y="489712"/>
                  </a:lnTo>
                  <a:lnTo>
                    <a:pt x="2267" y="536882"/>
                  </a:lnTo>
                  <a:lnTo>
                    <a:pt x="8931" y="582782"/>
                  </a:lnTo>
                  <a:lnTo>
                    <a:pt x="19783" y="627207"/>
                  </a:lnTo>
                  <a:lnTo>
                    <a:pt x="34617" y="669951"/>
                  </a:lnTo>
                  <a:lnTo>
                    <a:pt x="53224" y="710810"/>
                  </a:lnTo>
                  <a:lnTo>
                    <a:pt x="75397" y="749578"/>
                  </a:lnTo>
                  <a:lnTo>
                    <a:pt x="100929" y="786052"/>
                  </a:lnTo>
                  <a:lnTo>
                    <a:pt x="129612" y="820024"/>
                  </a:lnTo>
                  <a:lnTo>
                    <a:pt x="161238" y="851291"/>
                  </a:lnTo>
                  <a:lnTo>
                    <a:pt x="195600" y="879648"/>
                  </a:lnTo>
                  <a:lnTo>
                    <a:pt x="232490" y="904889"/>
                  </a:lnTo>
                  <a:lnTo>
                    <a:pt x="271701" y="926809"/>
                  </a:lnTo>
                  <a:lnTo>
                    <a:pt x="313025" y="945203"/>
                  </a:lnTo>
                  <a:lnTo>
                    <a:pt x="356254" y="959867"/>
                  </a:lnTo>
                  <a:lnTo>
                    <a:pt x="401181" y="970595"/>
                  </a:lnTo>
                  <a:lnTo>
                    <a:pt x="447599" y="977182"/>
                  </a:lnTo>
                  <a:lnTo>
                    <a:pt x="495300" y="979424"/>
                  </a:lnTo>
                  <a:lnTo>
                    <a:pt x="543000" y="977182"/>
                  </a:lnTo>
                  <a:lnTo>
                    <a:pt x="589418" y="970595"/>
                  </a:lnTo>
                  <a:lnTo>
                    <a:pt x="634345" y="959867"/>
                  </a:lnTo>
                  <a:lnTo>
                    <a:pt x="677574" y="945203"/>
                  </a:lnTo>
                  <a:lnTo>
                    <a:pt x="718898" y="926809"/>
                  </a:lnTo>
                  <a:lnTo>
                    <a:pt x="758109" y="904889"/>
                  </a:lnTo>
                  <a:lnTo>
                    <a:pt x="794999" y="879648"/>
                  </a:lnTo>
                  <a:lnTo>
                    <a:pt x="829361" y="851291"/>
                  </a:lnTo>
                  <a:lnTo>
                    <a:pt x="860987" y="820024"/>
                  </a:lnTo>
                  <a:lnTo>
                    <a:pt x="889670" y="786052"/>
                  </a:lnTo>
                  <a:lnTo>
                    <a:pt x="915202" y="749578"/>
                  </a:lnTo>
                  <a:lnTo>
                    <a:pt x="937375" y="710810"/>
                  </a:lnTo>
                  <a:lnTo>
                    <a:pt x="955982" y="669951"/>
                  </a:lnTo>
                  <a:lnTo>
                    <a:pt x="970816" y="627207"/>
                  </a:lnTo>
                  <a:lnTo>
                    <a:pt x="981668" y="582782"/>
                  </a:lnTo>
                  <a:lnTo>
                    <a:pt x="988332" y="536882"/>
                  </a:lnTo>
                  <a:lnTo>
                    <a:pt x="990600" y="489712"/>
                  </a:lnTo>
                  <a:lnTo>
                    <a:pt x="988332" y="442541"/>
                  </a:lnTo>
                  <a:lnTo>
                    <a:pt x="981668" y="396641"/>
                  </a:lnTo>
                  <a:lnTo>
                    <a:pt x="970816" y="352216"/>
                  </a:lnTo>
                  <a:lnTo>
                    <a:pt x="955982" y="309472"/>
                  </a:lnTo>
                  <a:lnTo>
                    <a:pt x="937375" y="268613"/>
                  </a:lnTo>
                  <a:lnTo>
                    <a:pt x="915202" y="229845"/>
                  </a:lnTo>
                  <a:lnTo>
                    <a:pt x="889670" y="193371"/>
                  </a:lnTo>
                  <a:lnTo>
                    <a:pt x="860987" y="159399"/>
                  </a:lnTo>
                  <a:lnTo>
                    <a:pt x="829361" y="128132"/>
                  </a:lnTo>
                  <a:lnTo>
                    <a:pt x="794999" y="99775"/>
                  </a:lnTo>
                  <a:lnTo>
                    <a:pt x="758109" y="74534"/>
                  </a:lnTo>
                  <a:lnTo>
                    <a:pt x="718898" y="52614"/>
                  </a:lnTo>
                  <a:lnTo>
                    <a:pt x="677574" y="34220"/>
                  </a:lnTo>
                  <a:lnTo>
                    <a:pt x="634345" y="19556"/>
                  </a:lnTo>
                  <a:lnTo>
                    <a:pt x="589418" y="8828"/>
                  </a:lnTo>
                  <a:lnTo>
                    <a:pt x="543000" y="2241"/>
                  </a:lnTo>
                  <a:lnTo>
                    <a:pt x="495300" y="0"/>
                  </a:lnTo>
                  <a:close/>
                </a:path>
              </a:pathLst>
            </a:custGeom>
            <a:solidFill>
              <a:srgbClr val="F1F1F1"/>
            </a:solidFill>
          </p:spPr>
          <p:txBody>
            <a:bodyPr wrap="square" lIns="0" tIns="0" rIns="0" bIns="0" rtlCol="0"/>
            <a:lstStyle/>
            <a:p>
              <a:endParaRPr/>
            </a:p>
          </p:txBody>
        </p:sp>
        <p:sp>
          <p:nvSpPr>
            <p:cNvPr id="8" name="object 8"/>
            <p:cNvSpPr/>
            <p:nvPr/>
          </p:nvSpPr>
          <p:spPr>
            <a:xfrm>
              <a:off x="571957" y="302170"/>
              <a:ext cx="535305" cy="579755"/>
            </a:xfrm>
            <a:custGeom>
              <a:avLst/>
              <a:gdLst/>
              <a:ahLst/>
              <a:cxnLst/>
              <a:rect l="l" t="t" r="r" b="b"/>
              <a:pathLst>
                <a:path w="535305" h="579755">
                  <a:moveTo>
                    <a:pt x="431634" y="456311"/>
                  </a:moveTo>
                  <a:lnTo>
                    <a:pt x="284886" y="456298"/>
                  </a:lnTo>
                  <a:lnTo>
                    <a:pt x="284886" y="485292"/>
                  </a:lnTo>
                  <a:lnTo>
                    <a:pt x="431634" y="485292"/>
                  </a:lnTo>
                  <a:lnTo>
                    <a:pt x="431634" y="456311"/>
                  </a:lnTo>
                  <a:close/>
                </a:path>
                <a:path w="535305" h="579755">
                  <a:moveTo>
                    <a:pt x="431634" y="340334"/>
                  </a:moveTo>
                  <a:lnTo>
                    <a:pt x="284886" y="340334"/>
                  </a:lnTo>
                  <a:lnTo>
                    <a:pt x="284886" y="369328"/>
                  </a:lnTo>
                  <a:lnTo>
                    <a:pt x="431634" y="369328"/>
                  </a:lnTo>
                  <a:lnTo>
                    <a:pt x="431634" y="340334"/>
                  </a:lnTo>
                  <a:close/>
                </a:path>
                <a:path w="535305" h="579755">
                  <a:moveTo>
                    <a:pt x="431634" y="224370"/>
                  </a:moveTo>
                  <a:lnTo>
                    <a:pt x="284886" y="224370"/>
                  </a:lnTo>
                  <a:lnTo>
                    <a:pt x="284886" y="253365"/>
                  </a:lnTo>
                  <a:lnTo>
                    <a:pt x="431634" y="253365"/>
                  </a:lnTo>
                  <a:lnTo>
                    <a:pt x="431634" y="224370"/>
                  </a:lnTo>
                  <a:close/>
                </a:path>
                <a:path w="535305" h="579755">
                  <a:moveTo>
                    <a:pt x="431634" y="108394"/>
                  </a:moveTo>
                  <a:lnTo>
                    <a:pt x="284886" y="108394"/>
                  </a:lnTo>
                  <a:lnTo>
                    <a:pt x="284886" y="137388"/>
                  </a:lnTo>
                  <a:lnTo>
                    <a:pt x="431634" y="137388"/>
                  </a:lnTo>
                  <a:lnTo>
                    <a:pt x="431634" y="108394"/>
                  </a:lnTo>
                  <a:close/>
                </a:path>
                <a:path w="535305" h="579755">
                  <a:moveTo>
                    <a:pt x="535228" y="0"/>
                  </a:moveTo>
                  <a:lnTo>
                    <a:pt x="0" y="0"/>
                  </a:lnTo>
                  <a:lnTo>
                    <a:pt x="0" y="42900"/>
                  </a:lnTo>
                  <a:lnTo>
                    <a:pt x="0" y="535584"/>
                  </a:lnTo>
                  <a:lnTo>
                    <a:pt x="12" y="579640"/>
                  </a:lnTo>
                  <a:lnTo>
                    <a:pt x="535228" y="579640"/>
                  </a:lnTo>
                  <a:lnTo>
                    <a:pt x="535228" y="536028"/>
                  </a:lnTo>
                  <a:lnTo>
                    <a:pt x="535228" y="535584"/>
                  </a:lnTo>
                  <a:lnTo>
                    <a:pt x="535228" y="43167"/>
                  </a:lnTo>
                  <a:lnTo>
                    <a:pt x="483438" y="43167"/>
                  </a:lnTo>
                  <a:lnTo>
                    <a:pt x="483438" y="535584"/>
                  </a:lnTo>
                  <a:lnTo>
                    <a:pt x="51803" y="535584"/>
                  </a:lnTo>
                  <a:lnTo>
                    <a:pt x="51803" y="42900"/>
                  </a:lnTo>
                  <a:lnTo>
                    <a:pt x="535228" y="42900"/>
                  </a:lnTo>
                  <a:lnTo>
                    <a:pt x="535228" y="0"/>
                  </a:lnTo>
                  <a:close/>
                </a:path>
              </a:pathLst>
            </a:custGeom>
            <a:solidFill>
              <a:srgbClr val="003763"/>
            </a:solidFill>
          </p:spPr>
          <p:txBody>
            <a:bodyPr wrap="square" lIns="0" tIns="0" rIns="0" bIns="0" rtlCol="0"/>
            <a:lstStyle/>
            <a:p>
              <a:endParaRPr/>
            </a:p>
          </p:txBody>
        </p:sp>
        <p:pic>
          <p:nvPicPr>
            <p:cNvPr id="9" name="object 9"/>
            <p:cNvPicPr/>
            <p:nvPr/>
          </p:nvPicPr>
          <p:blipFill>
            <a:blip r:embed="rId3" cstate="print"/>
            <a:stretch>
              <a:fillRect/>
            </a:stretch>
          </p:blipFill>
          <p:spPr>
            <a:xfrm>
              <a:off x="675561" y="374322"/>
              <a:ext cx="127763" cy="88426"/>
            </a:xfrm>
            <a:prstGeom prst="rect">
              <a:avLst/>
            </a:prstGeom>
          </p:spPr>
        </p:pic>
        <p:pic>
          <p:nvPicPr>
            <p:cNvPr id="10" name="object 10"/>
            <p:cNvPicPr/>
            <p:nvPr/>
          </p:nvPicPr>
          <p:blipFill>
            <a:blip r:embed="rId4" cstate="print"/>
            <a:stretch>
              <a:fillRect/>
            </a:stretch>
          </p:blipFill>
          <p:spPr>
            <a:xfrm>
              <a:off x="675561" y="490291"/>
              <a:ext cx="127763" cy="88426"/>
            </a:xfrm>
            <a:prstGeom prst="rect">
              <a:avLst/>
            </a:prstGeom>
          </p:spPr>
        </p:pic>
        <p:pic>
          <p:nvPicPr>
            <p:cNvPr id="11" name="object 11"/>
            <p:cNvPicPr/>
            <p:nvPr/>
          </p:nvPicPr>
          <p:blipFill>
            <a:blip r:embed="rId4" cstate="print"/>
            <a:stretch>
              <a:fillRect/>
            </a:stretch>
          </p:blipFill>
          <p:spPr>
            <a:xfrm>
              <a:off x="675561" y="606260"/>
              <a:ext cx="127763" cy="88426"/>
            </a:xfrm>
            <a:prstGeom prst="rect">
              <a:avLst/>
            </a:prstGeom>
          </p:spPr>
        </p:pic>
        <p:pic>
          <p:nvPicPr>
            <p:cNvPr id="12" name="object 12"/>
            <p:cNvPicPr/>
            <p:nvPr/>
          </p:nvPicPr>
          <p:blipFill>
            <a:blip r:embed="rId4" cstate="print"/>
            <a:stretch>
              <a:fillRect/>
            </a:stretch>
          </p:blipFill>
          <p:spPr>
            <a:xfrm>
              <a:off x="675561" y="720779"/>
              <a:ext cx="127763" cy="88426"/>
            </a:xfrm>
            <a:prstGeom prst="rect">
              <a:avLst/>
            </a:prstGeom>
          </p:spPr>
        </p:pic>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3845" y="22986"/>
            <a:ext cx="9054846" cy="788113"/>
          </a:xfrm>
          <a:prstGeom prst="rect">
            <a:avLst/>
          </a:prstGeom>
        </p:spPr>
        <p:txBody>
          <a:bodyPr vert="horz" wrap="square" lIns="0" tIns="231851" rIns="0" bIns="0" rtlCol="0">
            <a:spAutoFit/>
          </a:bodyPr>
          <a:lstStyle/>
          <a:p>
            <a:pPr marL="1179830">
              <a:lnSpc>
                <a:spcPct val="100000"/>
              </a:lnSpc>
              <a:spcBef>
                <a:spcPts val="100"/>
              </a:spcBef>
            </a:pPr>
            <a:r>
              <a:rPr dirty="0"/>
              <a:t>Identify</a:t>
            </a:r>
            <a:r>
              <a:rPr spc="-80" dirty="0"/>
              <a:t> </a:t>
            </a:r>
            <a:r>
              <a:rPr spc="-10" dirty="0"/>
              <a:t>Organiz</a:t>
            </a:r>
            <a:r>
              <a:rPr lang="en-US" spc="-10" dirty="0"/>
              <a:t>ing</a:t>
            </a:r>
            <a:r>
              <a:rPr spc="-95" dirty="0"/>
              <a:t> </a:t>
            </a:r>
            <a:r>
              <a:rPr dirty="0"/>
              <a:t>Structure</a:t>
            </a:r>
            <a:r>
              <a:rPr spc="-114" dirty="0"/>
              <a:t> </a:t>
            </a:r>
            <a:r>
              <a:rPr spc="-10" dirty="0"/>
              <a:t>Elements</a:t>
            </a:r>
          </a:p>
        </p:txBody>
      </p:sp>
      <p:sp>
        <p:nvSpPr>
          <p:cNvPr id="3" name="object 3"/>
          <p:cNvSpPr txBox="1"/>
          <p:nvPr/>
        </p:nvSpPr>
        <p:spPr>
          <a:xfrm>
            <a:off x="254914" y="1562480"/>
            <a:ext cx="5650230" cy="4739005"/>
          </a:xfrm>
          <a:prstGeom prst="rect">
            <a:avLst/>
          </a:prstGeom>
        </p:spPr>
        <p:txBody>
          <a:bodyPr vert="horz" wrap="square" lIns="0" tIns="60960" rIns="0" bIns="0" rtlCol="0">
            <a:spAutoFit/>
          </a:bodyPr>
          <a:lstStyle/>
          <a:p>
            <a:pPr marL="12700" marR="974725" algn="just">
              <a:lnSpc>
                <a:spcPts val="3020"/>
              </a:lnSpc>
              <a:spcBef>
                <a:spcPts val="480"/>
              </a:spcBef>
            </a:pPr>
            <a:r>
              <a:rPr sz="2800" b="1" dirty="0">
                <a:latin typeface="Calibri"/>
                <a:cs typeface="Calibri"/>
              </a:rPr>
              <a:t>Objective:</a:t>
            </a:r>
            <a:r>
              <a:rPr sz="2800" b="1" spc="-90" dirty="0">
                <a:latin typeface="Calibri"/>
                <a:cs typeface="Calibri"/>
              </a:rPr>
              <a:t> </a:t>
            </a:r>
            <a:r>
              <a:rPr sz="2800" dirty="0">
                <a:latin typeface="Calibri"/>
                <a:cs typeface="Calibri"/>
              </a:rPr>
              <a:t>Identify</a:t>
            </a:r>
            <a:r>
              <a:rPr sz="2800" spc="-100" dirty="0">
                <a:latin typeface="Calibri"/>
                <a:cs typeface="Calibri"/>
              </a:rPr>
              <a:t> </a:t>
            </a:r>
            <a:r>
              <a:rPr sz="2800" spc="-10" dirty="0">
                <a:latin typeface="Calibri"/>
                <a:cs typeface="Calibri"/>
              </a:rPr>
              <a:t>organization </a:t>
            </a:r>
            <a:r>
              <a:rPr sz="2800" dirty="0">
                <a:latin typeface="Calibri"/>
                <a:cs typeface="Calibri"/>
              </a:rPr>
              <a:t>activities</a:t>
            </a:r>
            <a:r>
              <a:rPr sz="2800" spc="-85" dirty="0">
                <a:latin typeface="Calibri"/>
                <a:cs typeface="Calibri"/>
              </a:rPr>
              <a:t> </a:t>
            </a:r>
            <a:r>
              <a:rPr sz="2800" spc="-10" dirty="0">
                <a:latin typeface="Calibri"/>
                <a:cs typeface="Calibri"/>
              </a:rPr>
              <a:t>affecting</a:t>
            </a:r>
            <a:r>
              <a:rPr sz="2800" spc="-100" dirty="0">
                <a:latin typeface="Calibri"/>
                <a:cs typeface="Calibri"/>
              </a:rPr>
              <a:t> </a:t>
            </a:r>
            <a:r>
              <a:rPr sz="2800" spc="-10" dirty="0">
                <a:latin typeface="Calibri"/>
                <a:cs typeface="Calibri"/>
              </a:rPr>
              <a:t>preparedness priorities</a:t>
            </a:r>
            <a:endParaRPr sz="2800">
              <a:latin typeface="Calibri"/>
              <a:cs typeface="Calibri"/>
            </a:endParaRPr>
          </a:p>
          <a:p>
            <a:pPr marL="12700">
              <a:lnSpc>
                <a:spcPct val="100000"/>
              </a:lnSpc>
              <a:spcBef>
                <a:spcPts val="1635"/>
              </a:spcBef>
            </a:pPr>
            <a:r>
              <a:rPr sz="2800" b="1" spc="-10" dirty="0">
                <a:latin typeface="Calibri"/>
                <a:cs typeface="Calibri"/>
              </a:rPr>
              <a:t>Consider:</a:t>
            </a:r>
            <a:endParaRPr sz="2800">
              <a:latin typeface="Calibri"/>
              <a:cs typeface="Calibri"/>
            </a:endParaRPr>
          </a:p>
          <a:p>
            <a:pPr marL="697230" marR="215900" indent="-227965">
              <a:lnSpc>
                <a:spcPts val="2590"/>
              </a:lnSpc>
              <a:spcBef>
                <a:spcPts val="1565"/>
              </a:spcBef>
              <a:buClr>
                <a:srgbClr val="003864"/>
              </a:buClr>
              <a:buFont typeface="Wingdings"/>
              <a:buChar char=""/>
              <a:tabLst>
                <a:tab pos="698500" algn="l"/>
              </a:tabLst>
            </a:pPr>
            <a:r>
              <a:rPr sz="2400" dirty="0">
                <a:latin typeface="Calibri"/>
                <a:cs typeface="Calibri"/>
              </a:rPr>
              <a:t>New</a:t>
            </a:r>
            <a:r>
              <a:rPr sz="2400" spc="-65" dirty="0">
                <a:latin typeface="Calibri"/>
                <a:cs typeface="Calibri"/>
              </a:rPr>
              <a:t> </a:t>
            </a:r>
            <a:r>
              <a:rPr sz="2400" spc="-10" dirty="0">
                <a:latin typeface="Calibri"/>
                <a:cs typeface="Calibri"/>
              </a:rPr>
              <a:t>organizational</a:t>
            </a:r>
            <a:r>
              <a:rPr sz="2400" spc="-80" dirty="0">
                <a:latin typeface="Calibri"/>
                <a:cs typeface="Calibri"/>
              </a:rPr>
              <a:t> </a:t>
            </a:r>
            <a:r>
              <a:rPr sz="2400" dirty="0">
                <a:latin typeface="Calibri"/>
                <a:cs typeface="Calibri"/>
              </a:rPr>
              <a:t>structure</a:t>
            </a:r>
            <a:r>
              <a:rPr sz="2400" spc="-70" dirty="0">
                <a:latin typeface="Calibri"/>
                <a:cs typeface="Calibri"/>
              </a:rPr>
              <a:t> </a:t>
            </a:r>
            <a:r>
              <a:rPr sz="2400" spc="-10" dirty="0">
                <a:latin typeface="Calibri"/>
                <a:cs typeface="Calibri"/>
              </a:rPr>
              <a:t>changes, 	</a:t>
            </a:r>
            <a:r>
              <a:rPr sz="2400" dirty="0">
                <a:latin typeface="Calibri"/>
                <a:cs typeface="Calibri"/>
              </a:rPr>
              <a:t>shortfalls,</a:t>
            </a:r>
            <a:r>
              <a:rPr sz="2400" spc="-35" dirty="0">
                <a:latin typeface="Calibri"/>
                <a:cs typeface="Calibri"/>
              </a:rPr>
              <a:t> </a:t>
            </a:r>
            <a:r>
              <a:rPr sz="2400" dirty="0">
                <a:latin typeface="Calibri"/>
                <a:cs typeface="Calibri"/>
              </a:rPr>
              <a:t>and</a:t>
            </a:r>
            <a:r>
              <a:rPr sz="2400" spc="-40" dirty="0">
                <a:latin typeface="Calibri"/>
                <a:cs typeface="Calibri"/>
              </a:rPr>
              <a:t> </a:t>
            </a:r>
            <a:r>
              <a:rPr sz="2400" dirty="0">
                <a:latin typeface="Calibri"/>
                <a:cs typeface="Calibri"/>
              </a:rPr>
              <a:t>limiting</a:t>
            </a:r>
            <a:r>
              <a:rPr sz="2400" spc="-65" dirty="0">
                <a:latin typeface="Calibri"/>
                <a:cs typeface="Calibri"/>
              </a:rPr>
              <a:t> </a:t>
            </a:r>
            <a:r>
              <a:rPr sz="2400" spc="-10" dirty="0">
                <a:latin typeface="Calibri"/>
                <a:cs typeface="Calibri"/>
              </a:rPr>
              <a:t>factors</a:t>
            </a:r>
            <a:endParaRPr sz="2400">
              <a:latin typeface="Calibri"/>
              <a:cs typeface="Calibri"/>
            </a:endParaRPr>
          </a:p>
          <a:p>
            <a:pPr marL="697230" marR="154305" indent="-227965">
              <a:lnSpc>
                <a:spcPts val="2590"/>
              </a:lnSpc>
              <a:spcBef>
                <a:spcPts val="1510"/>
              </a:spcBef>
              <a:buClr>
                <a:srgbClr val="003864"/>
              </a:buClr>
              <a:buFont typeface="Wingdings"/>
              <a:buChar char=""/>
              <a:tabLst>
                <a:tab pos="698500" algn="l"/>
              </a:tabLst>
            </a:pPr>
            <a:r>
              <a:rPr sz="2400" dirty="0">
                <a:latin typeface="Calibri"/>
                <a:cs typeface="Calibri"/>
              </a:rPr>
              <a:t>Upcoming</a:t>
            </a:r>
            <a:r>
              <a:rPr sz="2400" spc="-85" dirty="0">
                <a:latin typeface="Calibri"/>
                <a:cs typeface="Calibri"/>
              </a:rPr>
              <a:t> </a:t>
            </a:r>
            <a:r>
              <a:rPr sz="2400" dirty="0">
                <a:latin typeface="Calibri"/>
                <a:cs typeface="Calibri"/>
              </a:rPr>
              <a:t>budget,</a:t>
            </a:r>
            <a:r>
              <a:rPr sz="2400" spc="-70" dirty="0">
                <a:latin typeface="Calibri"/>
                <a:cs typeface="Calibri"/>
              </a:rPr>
              <a:t> </a:t>
            </a:r>
            <a:r>
              <a:rPr sz="2400" dirty="0">
                <a:latin typeface="Calibri"/>
                <a:cs typeface="Calibri"/>
              </a:rPr>
              <a:t>grants,</a:t>
            </a:r>
            <a:r>
              <a:rPr sz="2400" spc="-65" dirty="0">
                <a:latin typeface="Calibri"/>
                <a:cs typeface="Calibri"/>
              </a:rPr>
              <a:t> </a:t>
            </a:r>
            <a:r>
              <a:rPr sz="2400" spc="-10" dirty="0">
                <a:latin typeface="Calibri"/>
                <a:cs typeface="Calibri"/>
              </a:rPr>
              <a:t>retirements, 	</a:t>
            </a:r>
            <a:r>
              <a:rPr sz="2400" dirty="0">
                <a:latin typeface="Calibri"/>
                <a:cs typeface="Calibri"/>
              </a:rPr>
              <a:t>staff</a:t>
            </a:r>
            <a:r>
              <a:rPr sz="2400" spc="-80" dirty="0">
                <a:latin typeface="Calibri"/>
                <a:cs typeface="Calibri"/>
              </a:rPr>
              <a:t> </a:t>
            </a:r>
            <a:r>
              <a:rPr sz="2400" spc="-25" dirty="0">
                <a:latin typeface="Calibri"/>
                <a:cs typeface="Calibri"/>
              </a:rPr>
              <a:t>turnover,</a:t>
            </a:r>
            <a:r>
              <a:rPr sz="2400" spc="-55" dirty="0">
                <a:latin typeface="Calibri"/>
                <a:cs typeface="Calibri"/>
              </a:rPr>
              <a:t> </a:t>
            </a:r>
            <a:r>
              <a:rPr sz="2400" dirty="0">
                <a:latin typeface="Calibri"/>
                <a:cs typeface="Calibri"/>
              </a:rPr>
              <a:t>long</a:t>
            </a:r>
            <a:r>
              <a:rPr sz="2400" spc="-70" dirty="0">
                <a:latin typeface="Calibri"/>
                <a:cs typeface="Calibri"/>
              </a:rPr>
              <a:t> </a:t>
            </a:r>
            <a:r>
              <a:rPr sz="2400" dirty="0">
                <a:latin typeface="Calibri"/>
                <a:cs typeface="Calibri"/>
              </a:rPr>
              <a:t>term</a:t>
            </a:r>
            <a:r>
              <a:rPr sz="2400" spc="-85" dirty="0">
                <a:latin typeface="Calibri"/>
                <a:cs typeface="Calibri"/>
              </a:rPr>
              <a:t> </a:t>
            </a:r>
            <a:r>
              <a:rPr sz="2400" spc="-10" dirty="0">
                <a:latin typeface="Calibri"/>
                <a:cs typeface="Calibri"/>
              </a:rPr>
              <a:t>vacancies</a:t>
            </a:r>
            <a:endParaRPr sz="2400">
              <a:latin typeface="Calibri"/>
              <a:cs typeface="Calibri"/>
            </a:endParaRPr>
          </a:p>
          <a:p>
            <a:pPr marL="697230" marR="5080" indent="-227965">
              <a:lnSpc>
                <a:spcPct val="90000"/>
              </a:lnSpc>
              <a:spcBef>
                <a:spcPts val="1460"/>
              </a:spcBef>
              <a:buClr>
                <a:srgbClr val="003864"/>
              </a:buClr>
              <a:buFont typeface="Wingdings"/>
              <a:buChar char=""/>
              <a:tabLst>
                <a:tab pos="698500" algn="l"/>
              </a:tabLst>
            </a:pPr>
            <a:r>
              <a:rPr sz="2400" spc="-20" dirty="0">
                <a:latin typeface="Calibri"/>
                <a:cs typeface="Calibri"/>
              </a:rPr>
              <a:t>Training</a:t>
            </a:r>
            <a:r>
              <a:rPr sz="2400" spc="-60" dirty="0">
                <a:latin typeface="Calibri"/>
                <a:cs typeface="Calibri"/>
              </a:rPr>
              <a:t> </a:t>
            </a:r>
            <a:r>
              <a:rPr sz="2400" dirty="0">
                <a:latin typeface="Calibri"/>
                <a:cs typeface="Calibri"/>
              </a:rPr>
              <a:t>needed</a:t>
            </a:r>
            <a:r>
              <a:rPr sz="2400" spc="-55" dirty="0">
                <a:latin typeface="Calibri"/>
                <a:cs typeface="Calibri"/>
              </a:rPr>
              <a:t> </a:t>
            </a:r>
            <a:r>
              <a:rPr sz="2400" dirty="0">
                <a:latin typeface="Calibri"/>
                <a:cs typeface="Calibri"/>
              </a:rPr>
              <a:t>to</a:t>
            </a:r>
            <a:r>
              <a:rPr sz="2400" spc="-65" dirty="0">
                <a:latin typeface="Calibri"/>
                <a:cs typeface="Calibri"/>
              </a:rPr>
              <a:t> </a:t>
            </a:r>
            <a:r>
              <a:rPr sz="2400" spc="-10" dirty="0">
                <a:latin typeface="Calibri"/>
                <a:cs typeface="Calibri"/>
              </a:rPr>
              <a:t>address 	organizational</a:t>
            </a:r>
            <a:r>
              <a:rPr sz="2400" spc="-80" dirty="0">
                <a:latin typeface="Calibri"/>
                <a:cs typeface="Calibri"/>
              </a:rPr>
              <a:t> </a:t>
            </a:r>
            <a:r>
              <a:rPr sz="2400" dirty="0">
                <a:latin typeface="Calibri"/>
                <a:cs typeface="Calibri"/>
              </a:rPr>
              <a:t>structure</a:t>
            </a:r>
            <a:r>
              <a:rPr sz="2400" spc="-70" dirty="0">
                <a:latin typeface="Calibri"/>
                <a:cs typeface="Calibri"/>
              </a:rPr>
              <a:t> </a:t>
            </a:r>
            <a:r>
              <a:rPr sz="2400" dirty="0">
                <a:latin typeface="Calibri"/>
                <a:cs typeface="Calibri"/>
              </a:rPr>
              <a:t>and</a:t>
            </a:r>
            <a:r>
              <a:rPr sz="2400" spc="-65" dirty="0">
                <a:latin typeface="Calibri"/>
                <a:cs typeface="Calibri"/>
              </a:rPr>
              <a:t> </a:t>
            </a:r>
            <a:r>
              <a:rPr sz="2400" spc="-10" dirty="0">
                <a:latin typeface="Calibri"/>
                <a:cs typeface="Calibri"/>
              </a:rPr>
              <a:t>capabilities 	changes</a:t>
            </a:r>
            <a:endParaRPr sz="2400">
              <a:latin typeface="Calibri"/>
              <a:cs typeface="Calibri"/>
            </a:endParaRPr>
          </a:p>
        </p:txBody>
      </p:sp>
      <p:sp>
        <p:nvSpPr>
          <p:cNvPr id="4" name="object 4"/>
          <p:cNvSpPr txBox="1"/>
          <p:nvPr/>
        </p:nvSpPr>
        <p:spPr>
          <a:xfrm>
            <a:off x="6251828" y="1379540"/>
            <a:ext cx="5234940" cy="4370070"/>
          </a:xfrm>
          <a:prstGeom prst="rect">
            <a:avLst/>
          </a:prstGeom>
        </p:spPr>
        <p:txBody>
          <a:bodyPr vert="horz" wrap="square" lIns="0" tIns="237490" rIns="0" bIns="0" rtlCol="0">
            <a:spAutoFit/>
          </a:bodyPr>
          <a:lstStyle/>
          <a:p>
            <a:pPr marL="12700">
              <a:lnSpc>
                <a:spcPct val="100000"/>
              </a:lnSpc>
              <a:spcBef>
                <a:spcPts val="1870"/>
              </a:spcBef>
            </a:pPr>
            <a:r>
              <a:rPr sz="2800" b="1" spc="-10" dirty="0">
                <a:latin typeface="Calibri"/>
                <a:cs typeface="Calibri"/>
              </a:rPr>
              <a:t>Instructions:</a:t>
            </a:r>
            <a:endParaRPr sz="2800" dirty="0">
              <a:latin typeface="Calibri"/>
              <a:cs typeface="Calibri"/>
            </a:endParaRPr>
          </a:p>
          <a:p>
            <a:pPr marL="521334" indent="-283210">
              <a:lnSpc>
                <a:spcPct val="100000"/>
              </a:lnSpc>
              <a:spcBef>
                <a:spcPts val="1530"/>
              </a:spcBef>
              <a:buClr>
                <a:srgbClr val="003864"/>
              </a:buClr>
              <a:buAutoNum type="arabicPeriod"/>
              <a:tabLst>
                <a:tab pos="521334" algn="l"/>
              </a:tabLst>
            </a:pPr>
            <a:r>
              <a:rPr sz="2400" dirty="0">
                <a:latin typeface="Calibri"/>
                <a:cs typeface="Calibri"/>
              </a:rPr>
              <a:t>Locate</a:t>
            </a:r>
            <a:r>
              <a:rPr sz="2400" spc="-35" dirty="0">
                <a:latin typeface="Calibri"/>
                <a:cs typeface="Calibri"/>
              </a:rPr>
              <a:t> </a:t>
            </a:r>
            <a:r>
              <a:rPr sz="2400" dirty="0">
                <a:latin typeface="Calibri"/>
                <a:cs typeface="Calibri"/>
              </a:rPr>
              <a:t>the</a:t>
            </a:r>
            <a:r>
              <a:rPr sz="2400" spc="-50" dirty="0">
                <a:latin typeface="Calibri"/>
                <a:cs typeface="Calibri"/>
              </a:rPr>
              <a:t> </a:t>
            </a:r>
            <a:r>
              <a:rPr sz="2400" dirty="0">
                <a:latin typeface="Calibri"/>
                <a:cs typeface="Calibri"/>
              </a:rPr>
              <a:t>other</a:t>
            </a:r>
            <a:r>
              <a:rPr sz="2400" spc="-35" dirty="0">
                <a:latin typeface="Calibri"/>
                <a:cs typeface="Calibri"/>
              </a:rPr>
              <a:t> </a:t>
            </a:r>
            <a:r>
              <a:rPr sz="2400" dirty="0">
                <a:latin typeface="Calibri"/>
                <a:cs typeface="Calibri"/>
              </a:rPr>
              <a:t>members</a:t>
            </a:r>
            <a:r>
              <a:rPr sz="2400" spc="-65" dirty="0">
                <a:latin typeface="Calibri"/>
                <a:cs typeface="Calibri"/>
              </a:rPr>
              <a:t> </a:t>
            </a:r>
            <a:r>
              <a:rPr sz="2400" dirty="0">
                <a:latin typeface="Calibri"/>
                <a:cs typeface="Calibri"/>
              </a:rPr>
              <a:t>of</a:t>
            </a:r>
            <a:r>
              <a:rPr sz="2400" spc="-40" dirty="0">
                <a:latin typeface="Calibri"/>
                <a:cs typeface="Calibri"/>
              </a:rPr>
              <a:t> </a:t>
            </a:r>
            <a:r>
              <a:rPr sz="2400" spc="-20" dirty="0">
                <a:latin typeface="Calibri"/>
                <a:cs typeface="Calibri"/>
              </a:rPr>
              <a:t>your</a:t>
            </a:r>
            <a:endParaRPr sz="2400" dirty="0">
              <a:latin typeface="Calibri"/>
              <a:cs typeface="Calibri"/>
            </a:endParaRPr>
          </a:p>
          <a:p>
            <a:pPr marL="523240">
              <a:lnSpc>
                <a:spcPct val="100000"/>
              </a:lnSpc>
            </a:pPr>
            <a:r>
              <a:rPr sz="2400" spc="-10" dirty="0">
                <a:latin typeface="Calibri"/>
                <a:cs typeface="Calibri"/>
              </a:rPr>
              <a:t>jurisdiction/organization</a:t>
            </a:r>
            <a:endParaRPr sz="2400" dirty="0">
              <a:latin typeface="Calibri"/>
              <a:cs typeface="Calibri"/>
            </a:endParaRPr>
          </a:p>
          <a:p>
            <a:pPr marL="521334" marR="5080" indent="-283210">
              <a:lnSpc>
                <a:spcPct val="100000"/>
              </a:lnSpc>
              <a:spcBef>
                <a:spcPts val="1500"/>
              </a:spcBef>
              <a:buClr>
                <a:srgbClr val="003864"/>
              </a:buClr>
              <a:buAutoNum type="arabicPeriod" startAt="2"/>
              <a:tabLst>
                <a:tab pos="523240" algn="l"/>
              </a:tabLst>
            </a:pPr>
            <a:r>
              <a:rPr sz="2400" dirty="0">
                <a:latin typeface="Calibri"/>
                <a:cs typeface="Calibri"/>
              </a:rPr>
              <a:t>As</a:t>
            </a:r>
            <a:r>
              <a:rPr sz="2400" spc="-40" dirty="0">
                <a:latin typeface="Calibri"/>
                <a:cs typeface="Calibri"/>
              </a:rPr>
              <a:t> </a:t>
            </a:r>
            <a:r>
              <a:rPr sz="2400" dirty="0">
                <a:latin typeface="Calibri"/>
                <a:cs typeface="Calibri"/>
              </a:rPr>
              <a:t>a</a:t>
            </a:r>
            <a:r>
              <a:rPr sz="2400" spc="-50" dirty="0">
                <a:latin typeface="Calibri"/>
                <a:cs typeface="Calibri"/>
              </a:rPr>
              <a:t> </a:t>
            </a:r>
            <a:r>
              <a:rPr sz="2400" dirty="0">
                <a:latin typeface="Calibri"/>
                <a:cs typeface="Calibri"/>
              </a:rPr>
              <a:t>group,</a:t>
            </a:r>
            <a:r>
              <a:rPr sz="2400" spc="-45" dirty="0">
                <a:latin typeface="Calibri"/>
                <a:cs typeface="Calibri"/>
              </a:rPr>
              <a:t> </a:t>
            </a:r>
            <a:r>
              <a:rPr sz="2400" spc="-10" dirty="0">
                <a:latin typeface="Calibri"/>
                <a:cs typeface="Calibri"/>
              </a:rPr>
              <a:t>discuss 	jurisdiction/organization</a:t>
            </a:r>
            <a:r>
              <a:rPr sz="2400" spc="-55" dirty="0">
                <a:latin typeface="Calibri"/>
                <a:cs typeface="Calibri"/>
              </a:rPr>
              <a:t> </a:t>
            </a:r>
            <a:r>
              <a:rPr sz="2400" spc="-10" dirty="0">
                <a:latin typeface="Calibri"/>
                <a:cs typeface="Calibri"/>
              </a:rPr>
              <a:t>structure 	</a:t>
            </a:r>
            <a:r>
              <a:rPr sz="2400" dirty="0">
                <a:latin typeface="Calibri"/>
                <a:cs typeface="Calibri"/>
              </a:rPr>
              <a:t>changes</a:t>
            </a:r>
            <a:r>
              <a:rPr sz="2400" spc="-45" dirty="0">
                <a:latin typeface="Calibri"/>
                <a:cs typeface="Calibri"/>
              </a:rPr>
              <a:t> </a:t>
            </a:r>
            <a:r>
              <a:rPr sz="2400" dirty="0">
                <a:latin typeface="Calibri"/>
                <a:cs typeface="Calibri"/>
              </a:rPr>
              <a:t>for</a:t>
            </a:r>
            <a:r>
              <a:rPr sz="2400" spc="-50" dirty="0">
                <a:latin typeface="Calibri"/>
                <a:cs typeface="Calibri"/>
              </a:rPr>
              <a:t> </a:t>
            </a:r>
            <a:r>
              <a:rPr sz="2400" dirty="0">
                <a:latin typeface="Calibri"/>
                <a:cs typeface="Calibri"/>
              </a:rPr>
              <a:t>the</a:t>
            </a:r>
            <a:r>
              <a:rPr sz="2400" spc="-60" dirty="0">
                <a:latin typeface="Calibri"/>
                <a:cs typeface="Calibri"/>
              </a:rPr>
              <a:t> </a:t>
            </a:r>
            <a:r>
              <a:rPr sz="2400" dirty="0">
                <a:latin typeface="Calibri"/>
                <a:cs typeface="Calibri"/>
              </a:rPr>
              <a:t>next</a:t>
            </a:r>
            <a:r>
              <a:rPr sz="2400" spc="-65" dirty="0">
                <a:latin typeface="Calibri"/>
                <a:cs typeface="Calibri"/>
              </a:rPr>
              <a:t> </a:t>
            </a:r>
            <a:r>
              <a:rPr lang="en-US" sz="2400" spc="-65" dirty="0">
                <a:solidFill>
                  <a:srgbClr val="003864"/>
                </a:solidFill>
                <a:latin typeface="Calibri"/>
                <a:cs typeface="Calibri"/>
              </a:rPr>
              <a:t>4 </a:t>
            </a:r>
            <a:r>
              <a:rPr sz="2400" spc="-10" dirty="0">
                <a:latin typeface="Calibri"/>
                <a:cs typeface="Calibri"/>
              </a:rPr>
              <a:t>years</a:t>
            </a:r>
            <a:endParaRPr sz="2400" dirty="0">
              <a:latin typeface="Calibri"/>
              <a:cs typeface="Calibri"/>
            </a:endParaRPr>
          </a:p>
          <a:p>
            <a:pPr marL="521334" indent="-283210">
              <a:lnSpc>
                <a:spcPct val="100000"/>
              </a:lnSpc>
              <a:spcBef>
                <a:spcPts val="1505"/>
              </a:spcBef>
              <a:buClr>
                <a:srgbClr val="003864"/>
              </a:buClr>
              <a:buAutoNum type="arabicPeriod" startAt="2"/>
              <a:tabLst>
                <a:tab pos="521334" algn="l"/>
              </a:tabLst>
            </a:pPr>
            <a:r>
              <a:rPr sz="2400" spc="-10" dirty="0">
                <a:latin typeface="Calibri"/>
                <a:cs typeface="Calibri"/>
              </a:rPr>
              <a:t>Record</a:t>
            </a:r>
            <a:r>
              <a:rPr sz="2400" spc="-65" dirty="0">
                <a:latin typeface="Calibri"/>
                <a:cs typeface="Calibri"/>
              </a:rPr>
              <a:t> </a:t>
            </a:r>
            <a:r>
              <a:rPr sz="2400" spc="-10" dirty="0">
                <a:latin typeface="Calibri"/>
                <a:cs typeface="Calibri"/>
              </a:rPr>
              <a:t>results</a:t>
            </a:r>
            <a:r>
              <a:rPr sz="2400" spc="-55" dirty="0">
                <a:latin typeface="Calibri"/>
                <a:cs typeface="Calibri"/>
              </a:rPr>
              <a:t> </a:t>
            </a:r>
            <a:r>
              <a:rPr sz="2400" dirty="0">
                <a:latin typeface="Calibri"/>
                <a:cs typeface="Calibri"/>
              </a:rPr>
              <a:t>of</a:t>
            </a:r>
            <a:r>
              <a:rPr sz="2400" spc="-45" dirty="0">
                <a:latin typeface="Calibri"/>
                <a:cs typeface="Calibri"/>
              </a:rPr>
              <a:t> </a:t>
            </a:r>
            <a:r>
              <a:rPr sz="2400" dirty="0">
                <a:latin typeface="Calibri"/>
                <a:cs typeface="Calibri"/>
              </a:rPr>
              <a:t>the</a:t>
            </a:r>
            <a:r>
              <a:rPr sz="2400" spc="-45" dirty="0">
                <a:latin typeface="Calibri"/>
                <a:cs typeface="Calibri"/>
              </a:rPr>
              <a:t> </a:t>
            </a:r>
            <a:r>
              <a:rPr sz="2400" spc="-10" dirty="0">
                <a:latin typeface="Calibri"/>
                <a:cs typeface="Calibri"/>
              </a:rPr>
              <a:t>discussion</a:t>
            </a:r>
            <a:endParaRPr sz="2400" dirty="0">
              <a:latin typeface="Calibri"/>
              <a:cs typeface="Calibri"/>
            </a:endParaRPr>
          </a:p>
          <a:p>
            <a:pPr marL="521334" marR="197485" indent="-283210">
              <a:lnSpc>
                <a:spcPct val="100000"/>
              </a:lnSpc>
              <a:spcBef>
                <a:spcPts val="1500"/>
              </a:spcBef>
              <a:buClr>
                <a:srgbClr val="003864"/>
              </a:buClr>
              <a:buAutoNum type="arabicPeriod" startAt="2"/>
              <a:tabLst>
                <a:tab pos="523240" algn="l"/>
              </a:tabLst>
            </a:pPr>
            <a:r>
              <a:rPr sz="2400" dirty="0">
                <a:latin typeface="Calibri"/>
                <a:cs typeface="Calibri"/>
              </a:rPr>
              <a:t>Choose</a:t>
            </a:r>
            <a:r>
              <a:rPr sz="2400" spc="-40" dirty="0">
                <a:latin typeface="Calibri"/>
                <a:cs typeface="Calibri"/>
              </a:rPr>
              <a:t> </a:t>
            </a:r>
            <a:r>
              <a:rPr sz="2400" dirty="0">
                <a:latin typeface="Calibri"/>
                <a:cs typeface="Calibri"/>
              </a:rPr>
              <a:t>a</a:t>
            </a:r>
            <a:r>
              <a:rPr sz="2400" spc="-45" dirty="0">
                <a:latin typeface="Calibri"/>
                <a:cs typeface="Calibri"/>
              </a:rPr>
              <a:t> </a:t>
            </a:r>
            <a:r>
              <a:rPr sz="2400" dirty="0">
                <a:latin typeface="Calibri"/>
                <a:cs typeface="Calibri"/>
              </a:rPr>
              <a:t>group</a:t>
            </a:r>
            <a:r>
              <a:rPr sz="2400" spc="-50" dirty="0">
                <a:latin typeface="Calibri"/>
                <a:cs typeface="Calibri"/>
              </a:rPr>
              <a:t> </a:t>
            </a:r>
            <a:r>
              <a:rPr sz="2400" dirty="0">
                <a:latin typeface="Calibri"/>
                <a:cs typeface="Calibri"/>
              </a:rPr>
              <a:t>member</a:t>
            </a:r>
            <a:r>
              <a:rPr sz="2400" spc="-45" dirty="0">
                <a:latin typeface="Calibri"/>
                <a:cs typeface="Calibri"/>
              </a:rPr>
              <a:t> </a:t>
            </a:r>
            <a:r>
              <a:rPr sz="2400" dirty="0">
                <a:latin typeface="Calibri"/>
                <a:cs typeface="Calibri"/>
              </a:rPr>
              <a:t>to</a:t>
            </a:r>
            <a:r>
              <a:rPr sz="2400" spc="-60" dirty="0">
                <a:latin typeface="Calibri"/>
                <a:cs typeface="Calibri"/>
              </a:rPr>
              <a:t> </a:t>
            </a:r>
            <a:r>
              <a:rPr sz="2400" dirty="0">
                <a:latin typeface="Calibri"/>
                <a:cs typeface="Calibri"/>
              </a:rPr>
              <a:t>brief</a:t>
            </a:r>
            <a:r>
              <a:rPr sz="2400" spc="-35" dirty="0">
                <a:latin typeface="Calibri"/>
                <a:cs typeface="Calibri"/>
              </a:rPr>
              <a:t> </a:t>
            </a:r>
            <a:r>
              <a:rPr sz="2400" spc="-25" dirty="0">
                <a:latin typeface="Calibri"/>
                <a:cs typeface="Calibri"/>
              </a:rPr>
              <a:t>the 	</a:t>
            </a:r>
            <a:r>
              <a:rPr sz="2400" spc="-10" dirty="0">
                <a:latin typeface="Calibri"/>
                <a:cs typeface="Calibri"/>
              </a:rPr>
              <a:t>findings</a:t>
            </a:r>
            <a:endParaRPr sz="2400" dirty="0">
              <a:latin typeface="Calibri"/>
              <a:cs typeface="Calibri"/>
            </a:endParaRPr>
          </a:p>
        </p:txBody>
      </p:sp>
      <p:sp>
        <p:nvSpPr>
          <p:cNvPr id="5" name="object 5"/>
          <p:cNvSpPr/>
          <p:nvPr/>
        </p:nvSpPr>
        <p:spPr>
          <a:xfrm>
            <a:off x="5986779" y="1558544"/>
            <a:ext cx="0" cy="4267835"/>
          </a:xfrm>
          <a:custGeom>
            <a:avLst/>
            <a:gdLst/>
            <a:ahLst/>
            <a:cxnLst/>
            <a:rect l="l" t="t" r="r" b="b"/>
            <a:pathLst>
              <a:path h="4267835">
                <a:moveTo>
                  <a:pt x="0" y="0"/>
                </a:moveTo>
                <a:lnTo>
                  <a:pt x="0" y="4267212"/>
                </a:lnTo>
              </a:path>
            </a:pathLst>
          </a:custGeom>
          <a:ln w="47625">
            <a:solidFill>
              <a:srgbClr val="003864"/>
            </a:solidFill>
          </a:ln>
        </p:spPr>
        <p:txBody>
          <a:bodyPr wrap="square" lIns="0" tIns="0" rIns="0" bIns="0" rtlCol="0"/>
          <a:lstStyle/>
          <a:p>
            <a:endParaRPr/>
          </a:p>
        </p:txBody>
      </p:sp>
      <p:sp>
        <p:nvSpPr>
          <p:cNvPr id="6" name="object 6"/>
          <p:cNvSpPr/>
          <p:nvPr/>
        </p:nvSpPr>
        <p:spPr>
          <a:xfrm>
            <a:off x="768699" y="389504"/>
            <a:ext cx="141605" cy="90805"/>
          </a:xfrm>
          <a:custGeom>
            <a:avLst/>
            <a:gdLst/>
            <a:ahLst/>
            <a:cxnLst/>
            <a:rect l="l" t="t" r="r" b="b"/>
            <a:pathLst>
              <a:path w="141605" h="90804">
                <a:moveTo>
                  <a:pt x="141261" y="0"/>
                </a:moveTo>
                <a:lnTo>
                  <a:pt x="0" y="0"/>
                </a:lnTo>
                <a:lnTo>
                  <a:pt x="0" y="90462"/>
                </a:lnTo>
                <a:lnTo>
                  <a:pt x="141261" y="90463"/>
                </a:lnTo>
                <a:lnTo>
                  <a:pt x="141261" y="0"/>
                </a:lnTo>
                <a:close/>
              </a:path>
            </a:pathLst>
          </a:custGeom>
          <a:solidFill>
            <a:srgbClr val="003763"/>
          </a:solidFill>
        </p:spPr>
        <p:txBody>
          <a:bodyPr wrap="square" lIns="0" tIns="0" rIns="0" bIns="0" rtlCol="0"/>
          <a:lstStyle/>
          <a:p>
            <a:endParaRPr/>
          </a:p>
        </p:txBody>
      </p:sp>
      <p:grpSp>
        <p:nvGrpSpPr>
          <p:cNvPr id="7" name="object 7"/>
          <p:cNvGrpSpPr/>
          <p:nvPr/>
        </p:nvGrpSpPr>
        <p:grpSpPr>
          <a:xfrm>
            <a:off x="392125" y="242697"/>
            <a:ext cx="892175" cy="798195"/>
            <a:chOff x="392125" y="242697"/>
            <a:chExt cx="892175" cy="798195"/>
          </a:xfrm>
        </p:grpSpPr>
        <p:sp>
          <p:nvSpPr>
            <p:cNvPr id="8" name="object 8"/>
            <p:cNvSpPr/>
            <p:nvPr/>
          </p:nvSpPr>
          <p:spPr>
            <a:xfrm>
              <a:off x="392125" y="242697"/>
              <a:ext cx="892175" cy="798195"/>
            </a:xfrm>
            <a:custGeom>
              <a:avLst/>
              <a:gdLst/>
              <a:ahLst/>
              <a:cxnLst/>
              <a:rect l="l" t="t" r="r" b="b"/>
              <a:pathLst>
                <a:path w="892175" h="798194">
                  <a:moveTo>
                    <a:pt x="446074" y="0"/>
                  </a:moveTo>
                  <a:lnTo>
                    <a:pt x="394054" y="2683"/>
                  </a:lnTo>
                  <a:lnTo>
                    <a:pt x="343795" y="10533"/>
                  </a:lnTo>
                  <a:lnTo>
                    <a:pt x="295634" y="23251"/>
                  </a:lnTo>
                  <a:lnTo>
                    <a:pt x="249904" y="40539"/>
                  </a:lnTo>
                  <a:lnTo>
                    <a:pt x="206941" y="62096"/>
                  </a:lnTo>
                  <a:lnTo>
                    <a:pt x="167080" y="87624"/>
                  </a:lnTo>
                  <a:lnTo>
                    <a:pt x="130654" y="116824"/>
                  </a:lnTo>
                  <a:lnTo>
                    <a:pt x="97999" y="149396"/>
                  </a:lnTo>
                  <a:lnTo>
                    <a:pt x="69449" y="185042"/>
                  </a:lnTo>
                  <a:lnTo>
                    <a:pt x="45340" y="223462"/>
                  </a:lnTo>
                  <a:lnTo>
                    <a:pt x="26006" y="264358"/>
                  </a:lnTo>
                  <a:lnTo>
                    <a:pt x="11781" y="307430"/>
                  </a:lnTo>
                  <a:lnTo>
                    <a:pt x="3001" y="352379"/>
                  </a:lnTo>
                  <a:lnTo>
                    <a:pt x="0" y="398906"/>
                  </a:lnTo>
                  <a:lnTo>
                    <a:pt x="3001" y="445459"/>
                  </a:lnTo>
                  <a:lnTo>
                    <a:pt x="11781" y="490430"/>
                  </a:lnTo>
                  <a:lnTo>
                    <a:pt x="26006" y="533521"/>
                  </a:lnTo>
                  <a:lnTo>
                    <a:pt x="45340" y="574432"/>
                  </a:lnTo>
                  <a:lnTo>
                    <a:pt x="69449" y="612864"/>
                  </a:lnTo>
                  <a:lnTo>
                    <a:pt x="97999" y="648520"/>
                  </a:lnTo>
                  <a:lnTo>
                    <a:pt x="130654" y="681101"/>
                  </a:lnTo>
                  <a:lnTo>
                    <a:pt x="167080" y="710306"/>
                  </a:lnTo>
                  <a:lnTo>
                    <a:pt x="206941" y="735838"/>
                  </a:lnTo>
                  <a:lnTo>
                    <a:pt x="249904" y="757398"/>
                  </a:lnTo>
                  <a:lnTo>
                    <a:pt x="295634" y="774687"/>
                  </a:lnTo>
                  <a:lnTo>
                    <a:pt x="343795" y="787407"/>
                  </a:lnTo>
                  <a:lnTo>
                    <a:pt x="394054" y="795257"/>
                  </a:lnTo>
                  <a:lnTo>
                    <a:pt x="446074" y="797940"/>
                  </a:lnTo>
                  <a:lnTo>
                    <a:pt x="498094" y="795257"/>
                  </a:lnTo>
                  <a:lnTo>
                    <a:pt x="548351" y="787407"/>
                  </a:lnTo>
                  <a:lnTo>
                    <a:pt x="596509" y="774687"/>
                  </a:lnTo>
                  <a:lnTo>
                    <a:pt x="642234" y="757398"/>
                  </a:lnTo>
                  <a:lnTo>
                    <a:pt x="685192" y="735838"/>
                  </a:lnTo>
                  <a:lnTo>
                    <a:pt x="725049" y="710306"/>
                  </a:lnTo>
                  <a:lnTo>
                    <a:pt x="761469" y="681100"/>
                  </a:lnTo>
                  <a:lnTo>
                    <a:pt x="794119" y="648520"/>
                  </a:lnTo>
                  <a:lnTo>
                    <a:pt x="822663" y="612864"/>
                  </a:lnTo>
                  <a:lnTo>
                    <a:pt x="846768" y="574432"/>
                  </a:lnTo>
                  <a:lnTo>
                    <a:pt x="866098" y="533521"/>
                  </a:lnTo>
                  <a:lnTo>
                    <a:pt x="880320" y="490430"/>
                  </a:lnTo>
                  <a:lnTo>
                    <a:pt x="889098" y="445459"/>
                  </a:lnTo>
                  <a:lnTo>
                    <a:pt x="892098" y="398906"/>
                  </a:lnTo>
                  <a:lnTo>
                    <a:pt x="889098" y="352379"/>
                  </a:lnTo>
                  <a:lnTo>
                    <a:pt x="880320" y="307430"/>
                  </a:lnTo>
                  <a:lnTo>
                    <a:pt x="866098" y="264358"/>
                  </a:lnTo>
                  <a:lnTo>
                    <a:pt x="846768" y="223462"/>
                  </a:lnTo>
                  <a:lnTo>
                    <a:pt x="822663" y="185042"/>
                  </a:lnTo>
                  <a:lnTo>
                    <a:pt x="794119" y="149396"/>
                  </a:lnTo>
                  <a:lnTo>
                    <a:pt x="761469" y="116824"/>
                  </a:lnTo>
                  <a:lnTo>
                    <a:pt x="725049" y="87624"/>
                  </a:lnTo>
                  <a:lnTo>
                    <a:pt x="685192" y="62096"/>
                  </a:lnTo>
                  <a:lnTo>
                    <a:pt x="642234" y="40539"/>
                  </a:lnTo>
                  <a:lnTo>
                    <a:pt x="596509" y="23251"/>
                  </a:lnTo>
                  <a:lnTo>
                    <a:pt x="548351" y="10533"/>
                  </a:lnTo>
                  <a:lnTo>
                    <a:pt x="498094" y="2683"/>
                  </a:lnTo>
                  <a:lnTo>
                    <a:pt x="446074" y="0"/>
                  </a:lnTo>
                  <a:close/>
                </a:path>
              </a:pathLst>
            </a:custGeom>
            <a:solidFill>
              <a:srgbClr val="F1F1F1"/>
            </a:solidFill>
          </p:spPr>
          <p:txBody>
            <a:bodyPr wrap="square" lIns="0" tIns="0" rIns="0" bIns="0" rtlCol="0"/>
            <a:lstStyle/>
            <a:p>
              <a:endParaRPr/>
            </a:p>
          </p:txBody>
        </p:sp>
        <p:sp>
          <p:nvSpPr>
            <p:cNvPr id="9" name="object 9"/>
            <p:cNvSpPr/>
            <p:nvPr/>
          </p:nvSpPr>
          <p:spPr>
            <a:xfrm>
              <a:off x="556806" y="505281"/>
              <a:ext cx="565150" cy="323850"/>
            </a:xfrm>
            <a:custGeom>
              <a:avLst/>
              <a:gdLst/>
              <a:ahLst/>
              <a:cxnLst/>
              <a:rect l="l" t="t" r="r" b="b"/>
              <a:pathLst>
                <a:path w="565150" h="323850">
                  <a:moveTo>
                    <a:pt x="141262" y="233159"/>
                  </a:moveTo>
                  <a:lnTo>
                    <a:pt x="0" y="233159"/>
                  </a:lnTo>
                  <a:lnTo>
                    <a:pt x="0" y="323621"/>
                  </a:lnTo>
                  <a:lnTo>
                    <a:pt x="141262" y="323621"/>
                  </a:lnTo>
                  <a:lnTo>
                    <a:pt x="141262" y="233159"/>
                  </a:lnTo>
                  <a:close/>
                </a:path>
                <a:path w="565150" h="323850">
                  <a:moveTo>
                    <a:pt x="353148" y="233159"/>
                  </a:moveTo>
                  <a:lnTo>
                    <a:pt x="211886" y="233159"/>
                  </a:lnTo>
                  <a:lnTo>
                    <a:pt x="211886" y="323621"/>
                  </a:lnTo>
                  <a:lnTo>
                    <a:pt x="353148" y="323621"/>
                  </a:lnTo>
                  <a:lnTo>
                    <a:pt x="353148" y="233159"/>
                  </a:lnTo>
                  <a:close/>
                </a:path>
                <a:path w="565150" h="323850">
                  <a:moveTo>
                    <a:pt x="508533" y="91008"/>
                  </a:moveTo>
                  <a:lnTo>
                    <a:pt x="296646" y="91008"/>
                  </a:lnTo>
                  <a:lnTo>
                    <a:pt x="296646" y="0"/>
                  </a:lnTo>
                  <a:lnTo>
                    <a:pt x="268389" y="0"/>
                  </a:lnTo>
                  <a:lnTo>
                    <a:pt x="268389" y="91008"/>
                  </a:lnTo>
                  <a:lnTo>
                    <a:pt x="56502" y="91008"/>
                  </a:lnTo>
                  <a:lnTo>
                    <a:pt x="56502" y="116497"/>
                  </a:lnTo>
                  <a:lnTo>
                    <a:pt x="56502" y="207505"/>
                  </a:lnTo>
                  <a:lnTo>
                    <a:pt x="84747" y="207505"/>
                  </a:lnTo>
                  <a:lnTo>
                    <a:pt x="84747" y="116497"/>
                  </a:lnTo>
                  <a:lnTo>
                    <a:pt x="268389" y="116497"/>
                  </a:lnTo>
                  <a:lnTo>
                    <a:pt x="268389" y="207505"/>
                  </a:lnTo>
                  <a:lnTo>
                    <a:pt x="296646" y="207505"/>
                  </a:lnTo>
                  <a:lnTo>
                    <a:pt x="296646" y="116497"/>
                  </a:lnTo>
                  <a:lnTo>
                    <a:pt x="480288" y="116497"/>
                  </a:lnTo>
                  <a:lnTo>
                    <a:pt x="480288" y="207505"/>
                  </a:lnTo>
                  <a:lnTo>
                    <a:pt x="508533" y="207505"/>
                  </a:lnTo>
                  <a:lnTo>
                    <a:pt x="508533" y="116497"/>
                  </a:lnTo>
                  <a:lnTo>
                    <a:pt x="508533" y="91008"/>
                  </a:lnTo>
                  <a:close/>
                </a:path>
                <a:path w="565150" h="323850">
                  <a:moveTo>
                    <a:pt x="565035" y="233159"/>
                  </a:moveTo>
                  <a:lnTo>
                    <a:pt x="423773" y="233159"/>
                  </a:lnTo>
                  <a:lnTo>
                    <a:pt x="423773" y="323621"/>
                  </a:lnTo>
                  <a:lnTo>
                    <a:pt x="565035" y="323621"/>
                  </a:lnTo>
                  <a:lnTo>
                    <a:pt x="565035" y="233159"/>
                  </a:lnTo>
                  <a:close/>
                </a:path>
              </a:pathLst>
            </a:custGeom>
            <a:solidFill>
              <a:srgbClr val="003763"/>
            </a:solidFill>
          </p:spPr>
          <p:txBody>
            <a:bodyPr wrap="square" lIns="0" tIns="0" rIns="0" bIns="0" rtlCol="0"/>
            <a:lstStyle/>
            <a:p>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1851" rIns="0" bIns="0" rtlCol="0">
            <a:spAutoFit/>
          </a:bodyPr>
          <a:lstStyle/>
          <a:p>
            <a:pPr marL="3664585">
              <a:lnSpc>
                <a:spcPct val="100000"/>
              </a:lnSpc>
              <a:spcBef>
                <a:spcPts val="100"/>
              </a:spcBef>
            </a:pPr>
            <a:r>
              <a:rPr dirty="0"/>
              <a:t>Identify</a:t>
            </a:r>
            <a:r>
              <a:rPr spc="-105" dirty="0"/>
              <a:t> </a:t>
            </a:r>
            <a:r>
              <a:rPr dirty="0"/>
              <a:t>Equipment</a:t>
            </a:r>
            <a:r>
              <a:rPr spc="-130" dirty="0"/>
              <a:t> </a:t>
            </a:r>
            <a:r>
              <a:rPr spc="-10" dirty="0"/>
              <a:t>Elements</a:t>
            </a:r>
          </a:p>
        </p:txBody>
      </p:sp>
      <p:sp>
        <p:nvSpPr>
          <p:cNvPr id="3" name="object 3"/>
          <p:cNvSpPr txBox="1"/>
          <p:nvPr/>
        </p:nvSpPr>
        <p:spPr>
          <a:xfrm>
            <a:off x="312216" y="1605153"/>
            <a:ext cx="5596890" cy="4757420"/>
          </a:xfrm>
          <a:prstGeom prst="rect">
            <a:avLst/>
          </a:prstGeom>
        </p:spPr>
        <p:txBody>
          <a:bodyPr vert="horz" wrap="square" lIns="0" tIns="12065" rIns="0" bIns="0" rtlCol="0">
            <a:spAutoFit/>
          </a:bodyPr>
          <a:lstStyle/>
          <a:p>
            <a:pPr marL="12700" marR="923290">
              <a:lnSpc>
                <a:spcPct val="100000"/>
              </a:lnSpc>
              <a:spcBef>
                <a:spcPts val="95"/>
              </a:spcBef>
            </a:pPr>
            <a:r>
              <a:rPr sz="2800" b="1" dirty="0">
                <a:latin typeface="Calibri"/>
                <a:cs typeface="Calibri"/>
              </a:rPr>
              <a:t>Objective:</a:t>
            </a:r>
            <a:r>
              <a:rPr sz="2800" b="1" spc="-95" dirty="0">
                <a:latin typeface="Calibri"/>
                <a:cs typeface="Calibri"/>
              </a:rPr>
              <a:t> </a:t>
            </a:r>
            <a:r>
              <a:rPr sz="2800" dirty="0">
                <a:latin typeface="Calibri"/>
                <a:cs typeface="Calibri"/>
              </a:rPr>
              <a:t>Identify</a:t>
            </a:r>
            <a:r>
              <a:rPr sz="2800" spc="-100" dirty="0">
                <a:latin typeface="Calibri"/>
                <a:cs typeface="Calibri"/>
              </a:rPr>
              <a:t> </a:t>
            </a:r>
            <a:r>
              <a:rPr sz="2800" spc="-10" dirty="0">
                <a:latin typeface="Calibri"/>
                <a:cs typeface="Calibri"/>
              </a:rPr>
              <a:t>equipment </a:t>
            </a:r>
            <a:r>
              <a:rPr sz="2800" dirty="0">
                <a:latin typeface="Calibri"/>
                <a:cs typeface="Calibri"/>
              </a:rPr>
              <a:t>activities</a:t>
            </a:r>
            <a:r>
              <a:rPr sz="2800" spc="-100" dirty="0">
                <a:latin typeface="Calibri"/>
                <a:cs typeface="Calibri"/>
              </a:rPr>
              <a:t> </a:t>
            </a:r>
            <a:r>
              <a:rPr sz="2800" dirty="0">
                <a:latin typeface="Calibri"/>
                <a:cs typeface="Calibri"/>
              </a:rPr>
              <a:t>affecting</a:t>
            </a:r>
            <a:r>
              <a:rPr sz="2800" spc="-100" dirty="0">
                <a:latin typeface="Calibri"/>
                <a:cs typeface="Calibri"/>
              </a:rPr>
              <a:t> </a:t>
            </a:r>
            <a:r>
              <a:rPr sz="2800" spc="-10" dirty="0">
                <a:latin typeface="Calibri"/>
                <a:cs typeface="Calibri"/>
              </a:rPr>
              <a:t>preparedness priorities</a:t>
            </a:r>
            <a:endParaRPr sz="2800">
              <a:latin typeface="Calibri"/>
              <a:cs typeface="Calibri"/>
            </a:endParaRPr>
          </a:p>
          <a:p>
            <a:pPr marL="12700">
              <a:lnSpc>
                <a:spcPct val="100000"/>
              </a:lnSpc>
              <a:spcBef>
                <a:spcPts val="2005"/>
              </a:spcBef>
            </a:pPr>
            <a:r>
              <a:rPr sz="2800" b="1" spc="-10" dirty="0">
                <a:latin typeface="Calibri"/>
                <a:cs typeface="Calibri"/>
              </a:rPr>
              <a:t>Consider:</a:t>
            </a:r>
            <a:endParaRPr sz="2800">
              <a:latin typeface="Calibri"/>
              <a:cs typeface="Calibri"/>
            </a:endParaRPr>
          </a:p>
          <a:p>
            <a:pPr marL="697865" indent="-227965">
              <a:lnSpc>
                <a:spcPct val="100000"/>
              </a:lnSpc>
              <a:spcBef>
                <a:spcPts val="1530"/>
              </a:spcBef>
              <a:buClr>
                <a:srgbClr val="003864"/>
              </a:buClr>
              <a:buFont typeface="Wingdings"/>
              <a:buChar char=""/>
              <a:tabLst>
                <a:tab pos="697865" algn="l"/>
              </a:tabLst>
            </a:pPr>
            <a:r>
              <a:rPr sz="2400" dirty="0">
                <a:latin typeface="Calibri"/>
                <a:cs typeface="Calibri"/>
              </a:rPr>
              <a:t>New</a:t>
            </a:r>
            <a:r>
              <a:rPr sz="2400" spc="-55" dirty="0">
                <a:latin typeface="Calibri"/>
                <a:cs typeface="Calibri"/>
              </a:rPr>
              <a:t> </a:t>
            </a:r>
            <a:r>
              <a:rPr sz="2400" spc="-10" dirty="0">
                <a:latin typeface="Calibri"/>
                <a:cs typeface="Calibri"/>
              </a:rPr>
              <a:t>equipment,</a:t>
            </a:r>
            <a:r>
              <a:rPr sz="2400" spc="-70" dirty="0">
                <a:latin typeface="Calibri"/>
                <a:cs typeface="Calibri"/>
              </a:rPr>
              <a:t> </a:t>
            </a:r>
            <a:r>
              <a:rPr sz="2400" dirty="0">
                <a:latin typeface="Calibri"/>
                <a:cs typeface="Calibri"/>
              </a:rPr>
              <a:t>shortfalls,</a:t>
            </a:r>
            <a:r>
              <a:rPr sz="2400" spc="-50" dirty="0">
                <a:latin typeface="Calibri"/>
                <a:cs typeface="Calibri"/>
              </a:rPr>
              <a:t> </a:t>
            </a:r>
            <a:r>
              <a:rPr sz="2400" dirty="0">
                <a:latin typeface="Calibri"/>
                <a:cs typeface="Calibri"/>
              </a:rPr>
              <a:t>and</a:t>
            </a:r>
            <a:r>
              <a:rPr sz="2400" spc="-60" dirty="0">
                <a:latin typeface="Calibri"/>
                <a:cs typeface="Calibri"/>
              </a:rPr>
              <a:t> </a:t>
            </a:r>
            <a:r>
              <a:rPr sz="2400" spc="-10" dirty="0">
                <a:latin typeface="Calibri"/>
                <a:cs typeface="Calibri"/>
              </a:rPr>
              <a:t>limiting</a:t>
            </a:r>
            <a:endParaRPr sz="2400">
              <a:latin typeface="Calibri"/>
              <a:cs typeface="Calibri"/>
            </a:endParaRPr>
          </a:p>
          <a:p>
            <a:pPr marL="698500">
              <a:lnSpc>
                <a:spcPct val="100000"/>
              </a:lnSpc>
            </a:pPr>
            <a:r>
              <a:rPr sz="2400" spc="-10" dirty="0">
                <a:latin typeface="Calibri"/>
                <a:cs typeface="Calibri"/>
              </a:rPr>
              <a:t>factors</a:t>
            </a:r>
            <a:endParaRPr sz="2400">
              <a:latin typeface="Calibri"/>
              <a:cs typeface="Calibri"/>
            </a:endParaRPr>
          </a:p>
          <a:p>
            <a:pPr marL="698500" marR="502284" indent="-228600">
              <a:lnSpc>
                <a:spcPct val="100000"/>
              </a:lnSpc>
              <a:spcBef>
                <a:spcPts val="1500"/>
              </a:spcBef>
              <a:buClr>
                <a:srgbClr val="003864"/>
              </a:buClr>
              <a:buFont typeface="Wingdings"/>
              <a:buChar char=""/>
              <a:tabLst>
                <a:tab pos="698500" algn="l"/>
              </a:tabLst>
            </a:pPr>
            <a:r>
              <a:rPr sz="2400" dirty="0">
                <a:latin typeface="Calibri"/>
                <a:cs typeface="Calibri"/>
              </a:rPr>
              <a:t>Upcoming</a:t>
            </a:r>
            <a:r>
              <a:rPr sz="2400" spc="-85" dirty="0">
                <a:latin typeface="Calibri"/>
                <a:cs typeface="Calibri"/>
              </a:rPr>
              <a:t> </a:t>
            </a:r>
            <a:r>
              <a:rPr sz="2400" dirty="0">
                <a:latin typeface="Calibri"/>
                <a:cs typeface="Calibri"/>
              </a:rPr>
              <a:t>budget,</a:t>
            </a:r>
            <a:r>
              <a:rPr sz="2400" spc="-70" dirty="0">
                <a:latin typeface="Calibri"/>
                <a:cs typeface="Calibri"/>
              </a:rPr>
              <a:t> </a:t>
            </a:r>
            <a:r>
              <a:rPr sz="2400" dirty="0">
                <a:latin typeface="Calibri"/>
                <a:cs typeface="Calibri"/>
              </a:rPr>
              <a:t>grants,</a:t>
            </a:r>
            <a:r>
              <a:rPr sz="2400" spc="-65" dirty="0">
                <a:latin typeface="Calibri"/>
                <a:cs typeface="Calibri"/>
              </a:rPr>
              <a:t> </a:t>
            </a:r>
            <a:r>
              <a:rPr sz="2400" spc="-10" dirty="0">
                <a:latin typeface="Calibri"/>
                <a:cs typeface="Calibri"/>
              </a:rPr>
              <a:t>purchase approvals,</a:t>
            </a:r>
            <a:endParaRPr sz="2400">
              <a:latin typeface="Calibri"/>
              <a:cs typeface="Calibri"/>
            </a:endParaRPr>
          </a:p>
          <a:p>
            <a:pPr marL="698500" marR="808355" indent="-228600">
              <a:lnSpc>
                <a:spcPct val="100000"/>
              </a:lnSpc>
              <a:spcBef>
                <a:spcPts val="1505"/>
              </a:spcBef>
              <a:buClr>
                <a:srgbClr val="003864"/>
              </a:buClr>
              <a:buFont typeface="Wingdings"/>
              <a:buChar char=""/>
              <a:tabLst>
                <a:tab pos="698500" algn="l"/>
              </a:tabLst>
            </a:pPr>
            <a:r>
              <a:rPr sz="2400" spc="-20" dirty="0">
                <a:latin typeface="Calibri"/>
                <a:cs typeface="Calibri"/>
              </a:rPr>
              <a:t>Training</a:t>
            </a:r>
            <a:r>
              <a:rPr sz="2400" spc="-65" dirty="0">
                <a:latin typeface="Calibri"/>
                <a:cs typeface="Calibri"/>
              </a:rPr>
              <a:t> </a:t>
            </a:r>
            <a:r>
              <a:rPr sz="2400" dirty="0">
                <a:latin typeface="Calibri"/>
                <a:cs typeface="Calibri"/>
              </a:rPr>
              <a:t>needed</a:t>
            </a:r>
            <a:r>
              <a:rPr sz="2400" spc="-70" dirty="0">
                <a:latin typeface="Calibri"/>
                <a:cs typeface="Calibri"/>
              </a:rPr>
              <a:t> </a:t>
            </a:r>
            <a:r>
              <a:rPr sz="2400" dirty="0">
                <a:latin typeface="Calibri"/>
                <a:cs typeface="Calibri"/>
              </a:rPr>
              <a:t>to</a:t>
            </a:r>
            <a:r>
              <a:rPr sz="2400" spc="-75" dirty="0">
                <a:latin typeface="Calibri"/>
                <a:cs typeface="Calibri"/>
              </a:rPr>
              <a:t> </a:t>
            </a:r>
            <a:r>
              <a:rPr sz="2400" dirty="0">
                <a:latin typeface="Calibri"/>
                <a:cs typeface="Calibri"/>
              </a:rPr>
              <a:t>improve</a:t>
            </a:r>
            <a:r>
              <a:rPr sz="2400" spc="-65" dirty="0">
                <a:latin typeface="Calibri"/>
                <a:cs typeface="Calibri"/>
              </a:rPr>
              <a:t> </a:t>
            </a:r>
            <a:r>
              <a:rPr sz="2400" spc="-25" dirty="0">
                <a:latin typeface="Calibri"/>
                <a:cs typeface="Calibri"/>
              </a:rPr>
              <a:t>or </a:t>
            </a:r>
            <a:r>
              <a:rPr sz="2400" spc="-10" dirty="0">
                <a:latin typeface="Calibri"/>
                <a:cs typeface="Calibri"/>
              </a:rPr>
              <a:t>introduce</a:t>
            </a:r>
            <a:r>
              <a:rPr sz="2400" spc="-95" dirty="0">
                <a:latin typeface="Calibri"/>
                <a:cs typeface="Calibri"/>
              </a:rPr>
              <a:t> </a:t>
            </a:r>
            <a:r>
              <a:rPr sz="2400" dirty="0">
                <a:latin typeface="Calibri"/>
                <a:cs typeface="Calibri"/>
              </a:rPr>
              <a:t>equipment</a:t>
            </a:r>
            <a:r>
              <a:rPr sz="2400" spc="-90" dirty="0">
                <a:latin typeface="Calibri"/>
                <a:cs typeface="Calibri"/>
              </a:rPr>
              <a:t> </a:t>
            </a:r>
            <a:r>
              <a:rPr sz="2400" spc="-10" dirty="0">
                <a:latin typeface="Calibri"/>
                <a:cs typeface="Calibri"/>
              </a:rPr>
              <a:t>capabilities</a:t>
            </a:r>
            <a:endParaRPr sz="2400">
              <a:latin typeface="Calibri"/>
              <a:cs typeface="Calibri"/>
            </a:endParaRPr>
          </a:p>
        </p:txBody>
      </p:sp>
      <p:sp>
        <p:nvSpPr>
          <p:cNvPr id="4" name="object 4"/>
          <p:cNvSpPr txBox="1"/>
          <p:nvPr/>
        </p:nvSpPr>
        <p:spPr>
          <a:xfrm>
            <a:off x="6251828" y="1379540"/>
            <a:ext cx="5783580" cy="3094437"/>
          </a:xfrm>
          <a:prstGeom prst="rect">
            <a:avLst/>
          </a:prstGeom>
        </p:spPr>
        <p:txBody>
          <a:bodyPr vert="horz" wrap="square" lIns="0" tIns="237490" rIns="0" bIns="0" rtlCol="0">
            <a:spAutoFit/>
          </a:bodyPr>
          <a:lstStyle/>
          <a:p>
            <a:pPr marL="12700">
              <a:lnSpc>
                <a:spcPct val="100000"/>
              </a:lnSpc>
              <a:spcBef>
                <a:spcPts val="1870"/>
              </a:spcBef>
            </a:pPr>
            <a:r>
              <a:rPr sz="2800" b="1" spc="-10" dirty="0">
                <a:latin typeface="Calibri"/>
                <a:cs typeface="Calibri"/>
              </a:rPr>
              <a:t>Instructions:</a:t>
            </a:r>
            <a:endParaRPr sz="2800" dirty="0">
              <a:latin typeface="Calibri"/>
              <a:cs typeface="Calibri"/>
            </a:endParaRPr>
          </a:p>
          <a:p>
            <a:pPr marL="521334" indent="-283210">
              <a:lnSpc>
                <a:spcPct val="100000"/>
              </a:lnSpc>
              <a:spcBef>
                <a:spcPts val="1530"/>
              </a:spcBef>
              <a:buClr>
                <a:srgbClr val="003864"/>
              </a:buClr>
              <a:buAutoNum type="arabicPeriod"/>
              <a:tabLst>
                <a:tab pos="521334" algn="l"/>
              </a:tabLst>
            </a:pPr>
            <a:r>
              <a:rPr sz="2400" dirty="0">
                <a:latin typeface="Calibri"/>
                <a:cs typeface="Calibri"/>
              </a:rPr>
              <a:t>Locate</a:t>
            </a:r>
            <a:r>
              <a:rPr sz="2400" spc="-35" dirty="0">
                <a:latin typeface="Calibri"/>
                <a:cs typeface="Calibri"/>
              </a:rPr>
              <a:t> </a:t>
            </a:r>
            <a:r>
              <a:rPr sz="2400" dirty="0">
                <a:latin typeface="Calibri"/>
                <a:cs typeface="Calibri"/>
              </a:rPr>
              <a:t>the</a:t>
            </a:r>
            <a:r>
              <a:rPr sz="2400" spc="-50" dirty="0">
                <a:latin typeface="Calibri"/>
                <a:cs typeface="Calibri"/>
              </a:rPr>
              <a:t> </a:t>
            </a:r>
            <a:r>
              <a:rPr sz="2400" dirty="0">
                <a:latin typeface="Calibri"/>
                <a:cs typeface="Calibri"/>
              </a:rPr>
              <a:t>other</a:t>
            </a:r>
            <a:r>
              <a:rPr sz="2400" spc="-35" dirty="0">
                <a:latin typeface="Calibri"/>
                <a:cs typeface="Calibri"/>
              </a:rPr>
              <a:t> </a:t>
            </a:r>
            <a:r>
              <a:rPr sz="2400" dirty="0">
                <a:latin typeface="Calibri"/>
                <a:cs typeface="Calibri"/>
              </a:rPr>
              <a:t>members</a:t>
            </a:r>
            <a:r>
              <a:rPr sz="2400" spc="-65" dirty="0">
                <a:latin typeface="Calibri"/>
                <a:cs typeface="Calibri"/>
              </a:rPr>
              <a:t> </a:t>
            </a:r>
            <a:r>
              <a:rPr sz="2400" dirty="0">
                <a:latin typeface="Calibri"/>
                <a:cs typeface="Calibri"/>
              </a:rPr>
              <a:t>of</a:t>
            </a:r>
            <a:r>
              <a:rPr sz="2400" spc="-40" dirty="0">
                <a:latin typeface="Calibri"/>
                <a:cs typeface="Calibri"/>
              </a:rPr>
              <a:t> </a:t>
            </a:r>
            <a:r>
              <a:rPr sz="2400" spc="-20" dirty="0">
                <a:latin typeface="Calibri"/>
                <a:cs typeface="Calibri"/>
              </a:rPr>
              <a:t>your</a:t>
            </a:r>
            <a:endParaRPr sz="2400" dirty="0">
              <a:latin typeface="Calibri"/>
              <a:cs typeface="Calibri"/>
            </a:endParaRPr>
          </a:p>
          <a:p>
            <a:pPr marL="523240">
              <a:lnSpc>
                <a:spcPct val="100000"/>
              </a:lnSpc>
            </a:pPr>
            <a:r>
              <a:rPr sz="2400" spc="-10" dirty="0">
                <a:latin typeface="Calibri"/>
                <a:cs typeface="Calibri"/>
              </a:rPr>
              <a:t>jurisdiction/organization</a:t>
            </a:r>
            <a:endParaRPr sz="2400" dirty="0">
              <a:latin typeface="Calibri"/>
              <a:cs typeface="Calibri"/>
            </a:endParaRPr>
          </a:p>
          <a:p>
            <a:pPr marL="521334" indent="-283210">
              <a:spcBef>
                <a:spcPts val="1500"/>
              </a:spcBef>
              <a:buClr>
                <a:srgbClr val="003864"/>
              </a:buClr>
              <a:buFontTx/>
              <a:buAutoNum type="arabicPeriod" startAt="2"/>
              <a:tabLst>
                <a:tab pos="521334" algn="l"/>
              </a:tabLst>
            </a:pPr>
            <a:r>
              <a:rPr sz="2400" dirty="0">
                <a:latin typeface="Calibri"/>
                <a:cs typeface="Calibri"/>
              </a:rPr>
              <a:t>As</a:t>
            </a:r>
            <a:r>
              <a:rPr sz="2400" spc="-50" dirty="0">
                <a:latin typeface="Calibri"/>
                <a:cs typeface="Calibri"/>
              </a:rPr>
              <a:t> </a:t>
            </a:r>
            <a:r>
              <a:rPr sz="2400" dirty="0">
                <a:latin typeface="Calibri"/>
                <a:cs typeface="Calibri"/>
              </a:rPr>
              <a:t>a</a:t>
            </a:r>
            <a:r>
              <a:rPr sz="2400" spc="-55" dirty="0">
                <a:latin typeface="Calibri"/>
                <a:cs typeface="Calibri"/>
              </a:rPr>
              <a:t> </a:t>
            </a:r>
            <a:r>
              <a:rPr sz="2400" dirty="0">
                <a:latin typeface="Calibri"/>
                <a:cs typeface="Calibri"/>
              </a:rPr>
              <a:t>group,</a:t>
            </a:r>
            <a:r>
              <a:rPr sz="2400" spc="-55" dirty="0">
                <a:latin typeface="Calibri"/>
                <a:cs typeface="Calibri"/>
              </a:rPr>
              <a:t> </a:t>
            </a:r>
            <a:r>
              <a:rPr sz="2400" dirty="0">
                <a:latin typeface="Calibri"/>
                <a:cs typeface="Calibri"/>
              </a:rPr>
              <a:t>discuss</a:t>
            </a:r>
            <a:r>
              <a:rPr sz="2400" spc="-45" dirty="0">
                <a:latin typeface="Calibri"/>
                <a:cs typeface="Calibri"/>
              </a:rPr>
              <a:t> </a:t>
            </a:r>
            <a:r>
              <a:rPr sz="2400" spc="-10" dirty="0">
                <a:latin typeface="Calibri"/>
                <a:cs typeface="Calibri"/>
              </a:rPr>
              <a:t>equipment</a:t>
            </a:r>
            <a:r>
              <a:rPr sz="2400" spc="-55" dirty="0">
                <a:latin typeface="Calibri"/>
                <a:cs typeface="Calibri"/>
              </a:rPr>
              <a:t> </a:t>
            </a:r>
            <a:r>
              <a:rPr sz="2400" dirty="0">
                <a:latin typeface="Calibri"/>
                <a:cs typeface="Calibri"/>
              </a:rPr>
              <a:t>changes</a:t>
            </a:r>
            <a:r>
              <a:rPr sz="2400" spc="-50" dirty="0">
                <a:latin typeface="Calibri"/>
                <a:cs typeface="Calibri"/>
              </a:rPr>
              <a:t> </a:t>
            </a:r>
            <a:r>
              <a:rPr sz="2400" spc="-25" dirty="0">
                <a:latin typeface="Calibri"/>
                <a:cs typeface="Calibri"/>
              </a:rPr>
              <a:t>for</a:t>
            </a:r>
            <a:r>
              <a:rPr lang="en-US" sz="2400" spc="-25" dirty="0">
                <a:latin typeface="Calibri"/>
                <a:cs typeface="Calibri"/>
              </a:rPr>
              <a:t> </a:t>
            </a:r>
            <a:r>
              <a:rPr lang="en-US" sz="2400" dirty="0">
                <a:latin typeface="Calibri"/>
                <a:cs typeface="Calibri"/>
              </a:rPr>
              <a:t>the</a:t>
            </a:r>
            <a:r>
              <a:rPr lang="en-US" sz="2400" spc="-35" dirty="0">
                <a:latin typeface="Calibri"/>
                <a:cs typeface="Calibri"/>
              </a:rPr>
              <a:t> </a:t>
            </a:r>
            <a:r>
              <a:rPr lang="en-US" sz="2400" spc="-20" dirty="0">
                <a:latin typeface="Calibri"/>
                <a:cs typeface="Calibri"/>
              </a:rPr>
              <a:t>next 4</a:t>
            </a:r>
            <a:r>
              <a:rPr lang="en-US" sz="2400" dirty="0">
                <a:latin typeface="Calibri"/>
                <a:cs typeface="Calibri"/>
              </a:rPr>
              <a:t>	</a:t>
            </a:r>
            <a:r>
              <a:rPr lang="en-US" sz="2400" spc="-20" dirty="0">
                <a:latin typeface="Calibri"/>
                <a:cs typeface="Calibri"/>
              </a:rPr>
              <a:t>years</a:t>
            </a:r>
            <a:endParaRPr lang="en-US" sz="2400" dirty="0">
              <a:latin typeface="Calibri"/>
              <a:cs typeface="Calibri"/>
            </a:endParaRPr>
          </a:p>
          <a:p>
            <a:pPr marL="521334" indent="-283210">
              <a:lnSpc>
                <a:spcPct val="100000"/>
              </a:lnSpc>
              <a:spcBef>
                <a:spcPts val="1500"/>
              </a:spcBef>
              <a:buClr>
                <a:srgbClr val="003864"/>
              </a:buClr>
              <a:buAutoNum type="arabicPeriod" startAt="2"/>
              <a:tabLst>
                <a:tab pos="521334" algn="l"/>
              </a:tabLst>
            </a:pPr>
            <a:endParaRPr sz="2400" dirty="0">
              <a:latin typeface="Calibri"/>
              <a:cs typeface="Calibri"/>
            </a:endParaRPr>
          </a:p>
        </p:txBody>
      </p:sp>
      <p:sp>
        <p:nvSpPr>
          <p:cNvPr id="7" name="object 7"/>
          <p:cNvSpPr txBox="1"/>
          <p:nvPr/>
        </p:nvSpPr>
        <p:spPr>
          <a:xfrm>
            <a:off x="6477380" y="3879595"/>
            <a:ext cx="4816475" cy="1503680"/>
          </a:xfrm>
          <a:prstGeom prst="rect">
            <a:avLst/>
          </a:prstGeom>
        </p:spPr>
        <p:txBody>
          <a:bodyPr vert="horz" wrap="square" lIns="0" tIns="203200" rIns="0" bIns="0" rtlCol="0">
            <a:spAutoFit/>
          </a:bodyPr>
          <a:lstStyle/>
          <a:p>
            <a:pPr marL="295910" indent="-283210">
              <a:lnSpc>
                <a:spcPct val="100000"/>
              </a:lnSpc>
              <a:spcBef>
                <a:spcPts val="1600"/>
              </a:spcBef>
              <a:buClr>
                <a:srgbClr val="003864"/>
              </a:buClr>
              <a:buAutoNum type="arabicPeriod" startAt="3"/>
              <a:tabLst>
                <a:tab pos="295910" algn="l"/>
              </a:tabLst>
            </a:pPr>
            <a:r>
              <a:rPr sz="2400" spc="-10" dirty="0">
                <a:latin typeface="Calibri"/>
                <a:cs typeface="Calibri"/>
              </a:rPr>
              <a:t>Record</a:t>
            </a:r>
            <a:r>
              <a:rPr sz="2400" spc="-65" dirty="0">
                <a:latin typeface="Calibri"/>
                <a:cs typeface="Calibri"/>
              </a:rPr>
              <a:t> </a:t>
            </a:r>
            <a:r>
              <a:rPr sz="2400" spc="-10" dirty="0">
                <a:latin typeface="Calibri"/>
                <a:cs typeface="Calibri"/>
              </a:rPr>
              <a:t>results</a:t>
            </a:r>
            <a:r>
              <a:rPr sz="2400" spc="-55" dirty="0">
                <a:latin typeface="Calibri"/>
                <a:cs typeface="Calibri"/>
              </a:rPr>
              <a:t> </a:t>
            </a:r>
            <a:r>
              <a:rPr sz="2400" dirty="0">
                <a:latin typeface="Calibri"/>
                <a:cs typeface="Calibri"/>
              </a:rPr>
              <a:t>of</a:t>
            </a:r>
            <a:r>
              <a:rPr sz="2400" spc="-45" dirty="0">
                <a:latin typeface="Calibri"/>
                <a:cs typeface="Calibri"/>
              </a:rPr>
              <a:t> </a:t>
            </a:r>
            <a:r>
              <a:rPr sz="2400" dirty="0">
                <a:latin typeface="Calibri"/>
                <a:cs typeface="Calibri"/>
              </a:rPr>
              <a:t>the</a:t>
            </a:r>
            <a:r>
              <a:rPr sz="2400" spc="-45" dirty="0">
                <a:latin typeface="Calibri"/>
                <a:cs typeface="Calibri"/>
              </a:rPr>
              <a:t> </a:t>
            </a:r>
            <a:r>
              <a:rPr sz="2400" spc="-10" dirty="0">
                <a:latin typeface="Calibri"/>
                <a:cs typeface="Calibri"/>
              </a:rPr>
              <a:t>discussion</a:t>
            </a:r>
            <a:endParaRPr sz="2400">
              <a:latin typeface="Calibri"/>
              <a:cs typeface="Calibri"/>
            </a:endParaRPr>
          </a:p>
          <a:p>
            <a:pPr marL="295275" marR="5080" indent="-283210">
              <a:lnSpc>
                <a:spcPct val="100000"/>
              </a:lnSpc>
              <a:spcBef>
                <a:spcPts val="1500"/>
              </a:spcBef>
              <a:buClr>
                <a:srgbClr val="003864"/>
              </a:buClr>
              <a:buAutoNum type="arabicPeriod" startAt="3"/>
              <a:tabLst>
                <a:tab pos="297180" algn="l"/>
              </a:tabLst>
            </a:pPr>
            <a:r>
              <a:rPr sz="2400" dirty="0">
                <a:latin typeface="Calibri"/>
                <a:cs typeface="Calibri"/>
              </a:rPr>
              <a:t>Choose</a:t>
            </a:r>
            <a:r>
              <a:rPr sz="2400" spc="-40" dirty="0">
                <a:latin typeface="Calibri"/>
                <a:cs typeface="Calibri"/>
              </a:rPr>
              <a:t> </a:t>
            </a:r>
            <a:r>
              <a:rPr sz="2400" dirty="0">
                <a:latin typeface="Calibri"/>
                <a:cs typeface="Calibri"/>
              </a:rPr>
              <a:t>a</a:t>
            </a:r>
            <a:r>
              <a:rPr sz="2400" spc="-45" dirty="0">
                <a:latin typeface="Calibri"/>
                <a:cs typeface="Calibri"/>
              </a:rPr>
              <a:t> </a:t>
            </a:r>
            <a:r>
              <a:rPr sz="2400" dirty="0">
                <a:latin typeface="Calibri"/>
                <a:cs typeface="Calibri"/>
              </a:rPr>
              <a:t>group</a:t>
            </a:r>
            <a:r>
              <a:rPr sz="2400" spc="-50" dirty="0">
                <a:latin typeface="Calibri"/>
                <a:cs typeface="Calibri"/>
              </a:rPr>
              <a:t> </a:t>
            </a:r>
            <a:r>
              <a:rPr sz="2400" dirty="0">
                <a:latin typeface="Calibri"/>
                <a:cs typeface="Calibri"/>
              </a:rPr>
              <a:t>member</a:t>
            </a:r>
            <a:r>
              <a:rPr sz="2400" spc="-45" dirty="0">
                <a:latin typeface="Calibri"/>
                <a:cs typeface="Calibri"/>
              </a:rPr>
              <a:t> </a:t>
            </a:r>
            <a:r>
              <a:rPr sz="2400" dirty="0">
                <a:latin typeface="Calibri"/>
                <a:cs typeface="Calibri"/>
              </a:rPr>
              <a:t>to</a:t>
            </a:r>
            <a:r>
              <a:rPr sz="2400" spc="-60" dirty="0">
                <a:latin typeface="Calibri"/>
                <a:cs typeface="Calibri"/>
              </a:rPr>
              <a:t> </a:t>
            </a:r>
            <a:r>
              <a:rPr sz="2400" dirty="0">
                <a:latin typeface="Calibri"/>
                <a:cs typeface="Calibri"/>
              </a:rPr>
              <a:t>brief</a:t>
            </a:r>
            <a:r>
              <a:rPr sz="2400" spc="-35" dirty="0">
                <a:latin typeface="Calibri"/>
                <a:cs typeface="Calibri"/>
              </a:rPr>
              <a:t> </a:t>
            </a:r>
            <a:r>
              <a:rPr sz="2400" spc="-25" dirty="0">
                <a:latin typeface="Calibri"/>
                <a:cs typeface="Calibri"/>
              </a:rPr>
              <a:t>the 	</a:t>
            </a:r>
            <a:r>
              <a:rPr sz="2400" spc="-10" dirty="0">
                <a:latin typeface="Calibri"/>
                <a:cs typeface="Calibri"/>
              </a:rPr>
              <a:t>findings</a:t>
            </a:r>
            <a:endParaRPr sz="2400">
              <a:latin typeface="Calibri"/>
              <a:cs typeface="Calibri"/>
            </a:endParaRPr>
          </a:p>
        </p:txBody>
      </p:sp>
      <p:sp>
        <p:nvSpPr>
          <p:cNvPr id="8" name="object 8"/>
          <p:cNvSpPr/>
          <p:nvPr/>
        </p:nvSpPr>
        <p:spPr>
          <a:xfrm>
            <a:off x="5926835" y="1482852"/>
            <a:ext cx="0" cy="4267200"/>
          </a:xfrm>
          <a:custGeom>
            <a:avLst/>
            <a:gdLst/>
            <a:ahLst/>
            <a:cxnLst/>
            <a:rect l="l" t="t" r="r" b="b"/>
            <a:pathLst>
              <a:path h="4267200">
                <a:moveTo>
                  <a:pt x="0" y="0"/>
                </a:moveTo>
                <a:lnTo>
                  <a:pt x="0" y="4267161"/>
                </a:lnTo>
              </a:path>
            </a:pathLst>
          </a:custGeom>
          <a:ln w="47625">
            <a:solidFill>
              <a:srgbClr val="003864"/>
            </a:solidFill>
          </a:ln>
        </p:spPr>
        <p:txBody>
          <a:bodyPr wrap="square" lIns="0" tIns="0" rIns="0" bIns="0" rtlCol="0"/>
          <a:lstStyle/>
          <a:p>
            <a:endParaRPr/>
          </a:p>
        </p:txBody>
      </p:sp>
      <p:grpSp>
        <p:nvGrpSpPr>
          <p:cNvPr id="9" name="object 9"/>
          <p:cNvGrpSpPr/>
          <p:nvPr/>
        </p:nvGrpSpPr>
        <p:grpSpPr>
          <a:xfrm>
            <a:off x="419100" y="187579"/>
            <a:ext cx="838200" cy="841375"/>
            <a:chOff x="419100" y="187579"/>
            <a:chExt cx="838200" cy="841375"/>
          </a:xfrm>
        </p:grpSpPr>
        <p:sp>
          <p:nvSpPr>
            <p:cNvPr id="10" name="object 10"/>
            <p:cNvSpPr/>
            <p:nvPr/>
          </p:nvSpPr>
          <p:spPr>
            <a:xfrm>
              <a:off x="419100" y="187579"/>
              <a:ext cx="838200" cy="841375"/>
            </a:xfrm>
            <a:custGeom>
              <a:avLst/>
              <a:gdLst/>
              <a:ahLst/>
              <a:cxnLst/>
              <a:rect l="l" t="t" r="r" b="b"/>
              <a:pathLst>
                <a:path w="838200" h="841375">
                  <a:moveTo>
                    <a:pt x="419100" y="0"/>
                  </a:moveTo>
                  <a:lnTo>
                    <a:pt x="370225" y="2828"/>
                  </a:lnTo>
                  <a:lnTo>
                    <a:pt x="323005" y="11102"/>
                  </a:lnTo>
                  <a:lnTo>
                    <a:pt x="277756" y="24507"/>
                  </a:lnTo>
                  <a:lnTo>
                    <a:pt x="234792" y="42728"/>
                  </a:lnTo>
                  <a:lnTo>
                    <a:pt x="194427" y="65448"/>
                  </a:lnTo>
                  <a:lnTo>
                    <a:pt x="156976" y="92353"/>
                  </a:lnTo>
                  <a:lnTo>
                    <a:pt x="122753" y="123126"/>
                  </a:lnTo>
                  <a:lnTo>
                    <a:pt x="92073" y="157453"/>
                  </a:lnTo>
                  <a:lnTo>
                    <a:pt x="65250" y="195018"/>
                  </a:lnTo>
                  <a:lnTo>
                    <a:pt x="42598" y="235505"/>
                  </a:lnTo>
                  <a:lnTo>
                    <a:pt x="24433" y="278599"/>
                  </a:lnTo>
                  <a:lnTo>
                    <a:pt x="11068" y="323985"/>
                  </a:lnTo>
                  <a:lnTo>
                    <a:pt x="2819" y="371347"/>
                  </a:lnTo>
                  <a:lnTo>
                    <a:pt x="0" y="420370"/>
                  </a:lnTo>
                  <a:lnTo>
                    <a:pt x="2819" y="469417"/>
                  </a:lnTo>
                  <a:lnTo>
                    <a:pt x="11068" y="516801"/>
                  </a:lnTo>
                  <a:lnTo>
                    <a:pt x="24433" y="562205"/>
                  </a:lnTo>
                  <a:lnTo>
                    <a:pt x="42598" y="605315"/>
                  </a:lnTo>
                  <a:lnTo>
                    <a:pt x="65250" y="645815"/>
                  </a:lnTo>
                  <a:lnTo>
                    <a:pt x="92073" y="683389"/>
                  </a:lnTo>
                  <a:lnTo>
                    <a:pt x="122753" y="717724"/>
                  </a:lnTo>
                  <a:lnTo>
                    <a:pt x="156976" y="748503"/>
                  </a:lnTo>
                  <a:lnTo>
                    <a:pt x="194427" y="775412"/>
                  </a:lnTo>
                  <a:lnTo>
                    <a:pt x="234792" y="798135"/>
                  </a:lnTo>
                  <a:lnTo>
                    <a:pt x="277756" y="816357"/>
                  </a:lnTo>
                  <a:lnTo>
                    <a:pt x="323005" y="829763"/>
                  </a:lnTo>
                  <a:lnTo>
                    <a:pt x="370225" y="838038"/>
                  </a:lnTo>
                  <a:lnTo>
                    <a:pt x="419100" y="840867"/>
                  </a:lnTo>
                  <a:lnTo>
                    <a:pt x="467974" y="838038"/>
                  </a:lnTo>
                  <a:lnTo>
                    <a:pt x="515194" y="829763"/>
                  </a:lnTo>
                  <a:lnTo>
                    <a:pt x="560443" y="816357"/>
                  </a:lnTo>
                  <a:lnTo>
                    <a:pt x="603407" y="798135"/>
                  </a:lnTo>
                  <a:lnTo>
                    <a:pt x="643772" y="775412"/>
                  </a:lnTo>
                  <a:lnTo>
                    <a:pt x="681223" y="748503"/>
                  </a:lnTo>
                  <a:lnTo>
                    <a:pt x="715446" y="717724"/>
                  </a:lnTo>
                  <a:lnTo>
                    <a:pt x="746126" y="683389"/>
                  </a:lnTo>
                  <a:lnTo>
                    <a:pt x="772949" y="645815"/>
                  </a:lnTo>
                  <a:lnTo>
                    <a:pt x="795601" y="605315"/>
                  </a:lnTo>
                  <a:lnTo>
                    <a:pt x="813766" y="562205"/>
                  </a:lnTo>
                  <a:lnTo>
                    <a:pt x="827131" y="516801"/>
                  </a:lnTo>
                  <a:lnTo>
                    <a:pt x="835380" y="469417"/>
                  </a:lnTo>
                  <a:lnTo>
                    <a:pt x="838200" y="420370"/>
                  </a:lnTo>
                  <a:lnTo>
                    <a:pt x="835380" y="371347"/>
                  </a:lnTo>
                  <a:lnTo>
                    <a:pt x="827131" y="323985"/>
                  </a:lnTo>
                  <a:lnTo>
                    <a:pt x="813766" y="278599"/>
                  </a:lnTo>
                  <a:lnTo>
                    <a:pt x="795601" y="235505"/>
                  </a:lnTo>
                  <a:lnTo>
                    <a:pt x="772949" y="195018"/>
                  </a:lnTo>
                  <a:lnTo>
                    <a:pt x="746126" y="157453"/>
                  </a:lnTo>
                  <a:lnTo>
                    <a:pt x="715446" y="123126"/>
                  </a:lnTo>
                  <a:lnTo>
                    <a:pt x="681223" y="92353"/>
                  </a:lnTo>
                  <a:lnTo>
                    <a:pt x="643772" y="65448"/>
                  </a:lnTo>
                  <a:lnTo>
                    <a:pt x="603407" y="42728"/>
                  </a:lnTo>
                  <a:lnTo>
                    <a:pt x="560443" y="24507"/>
                  </a:lnTo>
                  <a:lnTo>
                    <a:pt x="515194" y="11102"/>
                  </a:lnTo>
                  <a:lnTo>
                    <a:pt x="467974" y="2828"/>
                  </a:lnTo>
                  <a:lnTo>
                    <a:pt x="419100" y="0"/>
                  </a:lnTo>
                  <a:close/>
                </a:path>
              </a:pathLst>
            </a:custGeom>
            <a:solidFill>
              <a:srgbClr val="F1F1F1"/>
            </a:solidFill>
          </p:spPr>
          <p:txBody>
            <a:bodyPr wrap="square" lIns="0" tIns="0" rIns="0" bIns="0" rtlCol="0"/>
            <a:lstStyle/>
            <a:p>
              <a:endParaRPr/>
            </a:p>
          </p:txBody>
        </p:sp>
        <p:sp>
          <p:nvSpPr>
            <p:cNvPr id="11" name="object 11"/>
            <p:cNvSpPr/>
            <p:nvPr/>
          </p:nvSpPr>
          <p:spPr>
            <a:xfrm>
              <a:off x="619287" y="396341"/>
              <a:ext cx="439420" cy="426720"/>
            </a:xfrm>
            <a:custGeom>
              <a:avLst/>
              <a:gdLst/>
              <a:ahLst/>
              <a:cxnLst/>
              <a:rect l="l" t="t" r="r" b="b"/>
              <a:pathLst>
                <a:path w="439419" h="426719">
                  <a:moveTo>
                    <a:pt x="370430" y="0"/>
                  </a:moveTo>
                  <a:lnTo>
                    <a:pt x="330843" y="7494"/>
                  </a:lnTo>
                  <a:lnTo>
                    <a:pt x="300483" y="34265"/>
                  </a:lnTo>
                  <a:lnTo>
                    <a:pt x="289238" y="71720"/>
                  </a:lnTo>
                  <a:lnTo>
                    <a:pt x="291753" y="91747"/>
                  </a:lnTo>
                  <a:lnTo>
                    <a:pt x="11587" y="363542"/>
                  </a:lnTo>
                  <a:lnTo>
                    <a:pt x="5321" y="371145"/>
                  </a:lnTo>
                  <a:lnTo>
                    <a:pt x="2099" y="378464"/>
                  </a:lnTo>
                  <a:lnTo>
                    <a:pt x="1414" y="380063"/>
                  </a:lnTo>
                  <a:lnTo>
                    <a:pt x="0" y="389547"/>
                  </a:lnTo>
                  <a:lnTo>
                    <a:pt x="1023" y="398183"/>
                  </a:lnTo>
                  <a:lnTo>
                    <a:pt x="28068" y="425362"/>
                  </a:lnTo>
                  <a:lnTo>
                    <a:pt x="37990" y="426478"/>
                  </a:lnTo>
                  <a:lnTo>
                    <a:pt x="47707" y="425096"/>
                  </a:lnTo>
                  <a:lnTo>
                    <a:pt x="56805" y="421315"/>
                  </a:lnTo>
                  <a:lnTo>
                    <a:pt x="64874" y="415236"/>
                  </a:lnTo>
                  <a:lnTo>
                    <a:pt x="77509" y="402979"/>
                  </a:lnTo>
                  <a:lnTo>
                    <a:pt x="37956" y="402979"/>
                  </a:lnTo>
                  <a:lnTo>
                    <a:pt x="28068" y="398716"/>
                  </a:lnTo>
                  <a:lnTo>
                    <a:pt x="25321" y="394452"/>
                  </a:lnTo>
                  <a:lnTo>
                    <a:pt x="25321" y="384859"/>
                  </a:lnTo>
                  <a:lnTo>
                    <a:pt x="28617" y="380063"/>
                  </a:lnTo>
                  <a:lnTo>
                    <a:pt x="33012" y="378464"/>
                  </a:lnTo>
                  <a:lnTo>
                    <a:pt x="37956" y="376332"/>
                  </a:lnTo>
                  <a:lnTo>
                    <a:pt x="104976" y="376332"/>
                  </a:lnTo>
                  <a:lnTo>
                    <a:pt x="345040" y="143441"/>
                  </a:lnTo>
                  <a:lnTo>
                    <a:pt x="382539" y="143442"/>
                  </a:lnTo>
                  <a:lnTo>
                    <a:pt x="420300" y="122124"/>
                  </a:lnTo>
                  <a:lnTo>
                    <a:pt x="437126" y="90148"/>
                  </a:lnTo>
                  <a:lnTo>
                    <a:pt x="390086" y="90148"/>
                  </a:lnTo>
                  <a:lnTo>
                    <a:pt x="354928" y="81088"/>
                  </a:lnTo>
                  <a:lnTo>
                    <a:pt x="346139" y="47514"/>
                  </a:lnTo>
                  <a:lnTo>
                    <a:pt x="390636" y="4346"/>
                  </a:lnTo>
                  <a:lnTo>
                    <a:pt x="370430" y="0"/>
                  </a:lnTo>
                  <a:close/>
                </a:path>
                <a:path w="439419" h="426719">
                  <a:moveTo>
                    <a:pt x="104976" y="376332"/>
                  </a:moveTo>
                  <a:lnTo>
                    <a:pt x="37956" y="376332"/>
                  </a:lnTo>
                  <a:lnTo>
                    <a:pt x="42900" y="377398"/>
                  </a:lnTo>
                  <a:lnTo>
                    <a:pt x="46745" y="381129"/>
                  </a:lnTo>
                  <a:lnTo>
                    <a:pt x="51689" y="385392"/>
                  </a:lnTo>
                  <a:lnTo>
                    <a:pt x="51689" y="393386"/>
                  </a:lnTo>
                  <a:lnTo>
                    <a:pt x="42900" y="401913"/>
                  </a:lnTo>
                  <a:lnTo>
                    <a:pt x="37956" y="402979"/>
                  </a:lnTo>
                  <a:lnTo>
                    <a:pt x="77509" y="402979"/>
                  </a:lnTo>
                  <a:lnTo>
                    <a:pt x="104976" y="376332"/>
                  </a:lnTo>
                  <a:close/>
                </a:path>
                <a:path w="439419" h="426719">
                  <a:moveTo>
                    <a:pt x="382539" y="143442"/>
                  </a:moveTo>
                  <a:lnTo>
                    <a:pt x="345040" y="143441"/>
                  </a:lnTo>
                  <a:lnTo>
                    <a:pt x="365683" y="145881"/>
                  </a:lnTo>
                  <a:lnTo>
                    <a:pt x="382539" y="143442"/>
                  </a:lnTo>
                  <a:close/>
                </a:path>
                <a:path w="439419" h="426719">
                  <a:moveTo>
                    <a:pt x="434583" y="46981"/>
                  </a:moveTo>
                  <a:lnTo>
                    <a:pt x="390086" y="90148"/>
                  </a:lnTo>
                  <a:lnTo>
                    <a:pt x="437126" y="90148"/>
                  </a:lnTo>
                  <a:lnTo>
                    <a:pt x="438360" y="86551"/>
                  </a:lnTo>
                  <a:lnTo>
                    <a:pt x="439381" y="66666"/>
                  </a:lnTo>
                  <a:lnTo>
                    <a:pt x="434583" y="46981"/>
                  </a:lnTo>
                  <a:close/>
                </a:path>
              </a:pathLst>
            </a:custGeom>
            <a:solidFill>
              <a:srgbClr val="003763"/>
            </a:solidFill>
          </p:spPr>
          <p:txBody>
            <a:bodyPr wrap="square" lIns="0" tIns="0" rIns="0" bIns="0" rtlCol="0"/>
            <a:lstStyle/>
            <a:p>
              <a:endParaRPr/>
            </a:p>
          </p:txBody>
        </p:sp>
        <p:pic>
          <p:nvPicPr>
            <p:cNvPr id="12" name="object 12"/>
            <p:cNvPicPr/>
            <p:nvPr/>
          </p:nvPicPr>
          <p:blipFill>
            <a:blip r:embed="rId2" cstate="print"/>
            <a:stretch>
              <a:fillRect/>
            </a:stretch>
          </p:blipFill>
          <p:spPr>
            <a:xfrm>
              <a:off x="852810" y="622387"/>
              <a:ext cx="205935" cy="199982"/>
            </a:xfrm>
            <a:prstGeom prst="rect">
              <a:avLst/>
            </a:prstGeom>
          </p:spPr>
        </p:pic>
        <p:pic>
          <p:nvPicPr>
            <p:cNvPr id="13" name="object 13"/>
            <p:cNvPicPr/>
            <p:nvPr/>
          </p:nvPicPr>
          <p:blipFill>
            <a:blip r:embed="rId3" cstate="print"/>
            <a:stretch>
              <a:fillRect/>
            </a:stretch>
          </p:blipFill>
          <p:spPr>
            <a:xfrm>
              <a:off x="619338" y="395891"/>
              <a:ext cx="185129" cy="179598"/>
            </a:xfrm>
            <a:prstGeom prst="rect">
              <a:avLst/>
            </a:prstGeom>
          </p:spPr>
        </p:pic>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4076" rIns="0" bIns="0" rtlCol="0">
            <a:spAutoFit/>
          </a:bodyPr>
          <a:lstStyle/>
          <a:p>
            <a:pPr marL="1422400">
              <a:lnSpc>
                <a:spcPct val="100000"/>
              </a:lnSpc>
              <a:spcBef>
                <a:spcPts val="100"/>
              </a:spcBef>
            </a:pPr>
            <a:r>
              <a:rPr dirty="0"/>
              <a:t>Activity</a:t>
            </a:r>
            <a:r>
              <a:rPr spc="-75" dirty="0"/>
              <a:t> </a:t>
            </a:r>
            <a:r>
              <a:rPr dirty="0"/>
              <a:t>3:</a:t>
            </a:r>
            <a:r>
              <a:rPr spc="-35" dirty="0"/>
              <a:t> </a:t>
            </a:r>
            <a:r>
              <a:rPr dirty="0"/>
              <a:t>Develop</a:t>
            </a:r>
            <a:r>
              <a:rPr spc="-55" dirty="0"/>
              <a:t> </a:t>
            </a:r>
            <a:r>
              <a:rPr dirty="0"/>
              <a:t>a</a:t>
            </a:r>
            <a:r>
              <a:rPr spc="-35" dirty="0"/>
              <a:t> </a:t>
            </a:r>
            <a:r>
              <a:rPr spc="-10" dirty="0"/>
              <a:t>Multi-</a:t>
            </a:r>
            <a:r>
              <a:rPr spc="-35" dirty="0"/>
              <a:t>Year</a:t>
            </a:r>
            <a:r>
              <a:rPr spc="-60" dirty="0"/>
              <a:t> </a:t>
            </a:r>
            <a:r>
              <a:rPr spc="-10" dirty="0"/>
              <a:t>Schedule</a:t>
            </a:r>
          </a:p>
        </p:txBody>
      </p:sp>
      <p:sp>
        <p:nvSpPr>
          <p:cNvPr id="3" name="object 3"/>
          <p:cNvSpPr txBox="1"/>
          <p:nvPr/>
        </p:nvSpPr>
        <p:spPr>
          <a:xfrm>
            <a:off x="916939" y="3796410"/>
            <a:ext cx="10360025" cy="2474395"/>
          </a:xfrm>
          <a:prstGeom prst="rect">
            <a:avLst/>
          </a:prstGeom>
        </p:spPr>
        <p:txBody>
          <a:bodyPr vert="horz" wrap="square" lIns="0" tIns="12065" rIns="0" bIns="0" rtlCol="0">
            <a:spAutoFit/>
          </a:bodyPr>
          <a:lstStyle/>
          <a:p>
            <a:pPr marL="241300" marR="5080" indent="-229235" algn="l">
              <a:lnSpc>
                <a:spcPct val="100000"/>
              </a:lnSpc>
              <a:spcBef>
                <a:spcPts val="2195"/>
              </a:spcBef>
              <a:buClr>
                <a:srgbClr val="003864"/>
              </a:buClr>
              <a:buFont typeface="Arial"/>
              <a:buChar char="•"/>
              <a:tabLst>
                <a:tab pos="241300" algn="l"/>
              </a:tabLst>
            </a:pPr>
            <a:r>
              <a:rPr sz="3200" dirty="0">
                <a:latin typeface="Calibri"/>
                <a:cs typeface="Calibri"/>
              </a:rPr>
              <a:t>The</a:t>
            </a:r>
            <a:r>
              <a:rPr sz="3200" spc="459" dirty="0">
                <a:latin typeface="Calibri"/>
                <a:cs typeface="Calibri"/>
              </a:rPr>
              <a:t> </a:t>
            </a:r>
            <a:r>
              <a:rPr sz="3200" dirty="0">
                <a:latin typeface="Calibri"/>
                <a:cs typeface="Calibri"/>
              </a:rPr>
              <a:t>purpose</a:t>
            </a:r>
            <a:r>
              <a:rPr sz="3200" spc="465" dirty="0">
                <a:latin typeface="Calibri"/>
                <a:cs typeface="Calibri"/>
              </a:rPr>
              <a:t> </a:t>
            </a:r>
            <a:r>
              <a:rPr sz="3200" dirty="0">
                <a:latin typeface="Calibri"/>
                <a:cs typeface="Calibri"/>
              </a:rPr>
              <a:t>of</a:t>
            </a:r>
            <a:r>
              <a:rPr sz="3200" spc="465" dirty="0">
                <a:latin typeface="Calibri"/>
                <a:cs typeface="Calibri"/>
              </a:rPr>
              <a:t> </a:t>
            </a:r>
            <a:r>
              <a:rPr sz="3200" dirty="0">
                <a:latin typeface="Calibri"/>
                <a:cs typeface="Calibri"/>
              </a:rPr>
              <a:t>this</a:t>
            </a:r>
            <a:r>
              <a:rPr sz="3200" spc="459" dirty="0">
                <a:latin typeface="Calibri"/>
                <a:cs typeface="Calibri"/>
              </a:rPr>
              <a:t> </a:t>
            </a:r>
            <a:r>
              <a:rPr sz="3200" dirty="0">
                <a:latin typeface="Calibri"/>
                <a:cs typeface="Calibri"/>
              </a:rPr>
              <a:t>activity</a:t>
            </a:r>
            <a:r>
              <a:rPr sz="3200" spc="480" dirty="0">
                <a:latin typeface="Calibri"/>
                <a:cs typeface="Calibri"/>
              </a:rPr>
              <a:t> </a:t>
            </a:r>
            <a:r>
              <a:rPr sz="3200" dirty="0">
                <a:latin typeface="Calibri"/>
                <a:cs typeface="Calibri"/>
              </a:rPr>
              <a:t>is</a:t>
            </a:r>
            <a:r>
              <a:rPr sz="3200" spc="465" dirty="0">
                <a:latin typeface="Calibri"/>
                <a:cs typeface="Calibri"/>
              </a:rPr>
              <a:t> </a:t>
            </a:r>
            <a:r>
              <a:rPr sz="3200" dirty="0">
                <a:latin typeface="Calibri"/>
                <a:cs typeface="Calibri"/>
              </a:rPr>
              <a:t>to</a:t>
            </a:r>
            <a:r>
              <a:rPr sz="3200" spc="475" dirty="0">
                <a:latin typeface="Calibri"/>
                <a:cs typeface="Calibri"/>
              </a:rPr>
              <a:t> </a:t>
            </a:r>
            <a:r>
              <a:rPr sz="3200" b="1" dirty="0">
                <a:latin typeface="Calibri"/>
                <a:cs typeface="Calibri"/>
              </a:rPr>
              <a:t>schedule</a:t>
            </a:r>
            <a:r>
              <a:rPr sz="3200" b="1" spc="465" dirty="0">
                <a:latin typeface="Calibri"/>
                <a:cs typeface="Calibri"/>
              </a:rPr>
              <a:t> </a:t>
            </a:r>
            <a:r>
              <a:rPr sz="3200" b="1" dirty="0">
                <a:latin typeface="Calibri"/>
                <a:cs typeface="Calibri"/>
              </a:rPr>
              <a:t>and</a:t>
            </a:r>
            <a:r>
              <a:rPr sz="3200" b="1" spc="470" dirty="0">
                <a:latin typeface="Calibri"/>
                <a:cs typeface="Calibri"/>
              </a:rPr>
              <a:t> </a:t>
            </a:r>
            <a:r>
              <a:rPr sz="3200" b="1" dirty="0">
                <a:latin typeface="Calibri"/>
                <a:cs typeface="Calibri"/>
              </a:rPr>
              <a:t>synchronize</a:t>
            </a:r>
            <a:r>
              <a:rPr sz="3200" b="1" spc="490" dirty="0">
                <a:latin typeface="Calibri"/>
                <a:cs typeface="Calibri"/>
              </a:rPr>
              <a:t> </a:t>
            </a:r>
            <a:r>
              <a:rPr sz="3200" dirty="0">
                <a:latin typeface="Calibri"/>
                <a:cs typeface="Calibri"/>
              </a:rPr>
              <a:t>all</a:t>
            </a:r>
            <a:r>
              <a:rPr sz="3200" spc="475" dirty="0">
                <a:latin typeface="Calibri"/>
                <a:cs typeface="Calibri"/>
              </a:rPr>
              <a:t> </a:t>
            </a:r>
            <a:r>
              <a:rPr sz="3200" dirty="0">
                <a:latin typeface="Calibri"/>
                <a:cs typeface="Calibri"/>
              </a:rPr>
              <a:t>aspects</a:t>
            </a:r>
            <a:r>
              <a:rPr sz="3200" spc="475" dirty="0">
                <a:latin typeface="Calibri"/>
                <a:cs typeface="Calibri"/>
              </a:rPr>
              <a:t> </a:t>
            </a:r>
            <a:r>
              <a:rPr sz="3200" spc="-25" dirty="0">
                <a:latin typeface="Calibri"/>
                <a:cs typeface="Calibri"/>
              </a:rPr>
              <a:t>of </a:t>
            </a:r>
            <a:r>
              <a:rPr sz="3200" dirty="0">
                <a:latin typeface="Calibri"/>
                <a:cs typeface="Calibri"/>
              </a:rPr>
              <a:t>preparedness</a:t>
            </a:r>
            <a:r>
              <a:rPr sz="3200" spc="65" dirty="0">
                <a:latin typeface="Calibri"/>
                <a:cs typeface="Calibri"/>
              </a:rPr>
              <a:t> </a:t>
            </a:r>
            <a:r>
              <a:rPr sz="3200" dirty="0">
                <a:latin typeface="Calibri"/>
                <a:cs typeface="Calibri"/>
              </a:rPr>
              <a:t>within</a:t>
            </a:r>
            <a:r>
              <a:rPr sz="3200" spc="85" dirty="0">
                <a:latin typeface="Calibri"/>
                <a:cs typeface="Calibri"/>
              </a:rPr>
              <a:t> </a:t>
            </a:r>
            <a:r>
              <a:rPr sz="3200" dirty="0">
                <a:latin typeface="Calibri"/>
                <a:cs typeface="Calibri"/>
              </a:rPr>
              <a:t>the</a:t>
            </a:r>
            <a:r>
              <a:rPr sz="3200" spc="85" dirty="0">
                <a:latin typeface="Calibri"/>
                <a:cs typeface="Calibri"/>
              </a:rPr>
              <a:t> </a:t>
            </a:r>
            <a:r>
              <a:rPr sz="3200" dirty="0">
                <a:latin typeface="Calibri"/>
                <a:cs typeface="Calibri"/>
              </a:rPr>
              <a:t>Integrated</a:t>
            </a:r>
            <a:r>
              <a:rPr sz="3200" spc="85" dirty="0">
                <a:latin typeface="Calibri"/>
                <a:cs typeface="Calibri"/>
              </a:rPr>
              <a:t> </a:t>
            </a:r>
            <a:r>
              <a:rPr sz="3200" dirty="0">
                <a:latin typeface="Calibri"/>
                <a:cs typeface="Calibri"/>
              </a:rPr>
              <a:t>Preparedness</a:t>
            </a:r>
            <a:r>
              <a:rPr sz="3200" spc="90" dirty="0">
                <a:latin typeface="Calibri"/>
                <a:cs typeface="Calibri"/>
              </a:rPr>
              <a:t> </a:t>
            </a:r>
            <a:r>
              <a:rPr sz="3200" dirty="0">
                <a:latin typeface="Calibri"/>
                <a:cs typeface="Calibri"/>
              </a:rPr>
              <a:t>Cycle,</a:t>
            </a:r>
            <a:r>
              <a:rPr sz="3200" spc="100" dirty="0">
                <a:latin typeface="Calibri"/>
                <a:cs typeface="Calibri"/>
              </a:rPr>
              <a:t> </a:t>
            </a:r>
            <a:r>
              <a:rPr sz="3200" dirty="0">
                <a:latin typeface="Calibri"/>
                <a:cs typeface="Calibri"/>
              </a:rPr>
              <a:t>not</a:t>
            </a:r>
            <a:r>
              <a:rPr sz="3200" spc="80" dirty="0">
                <a:latin typeface="Calibri"/>
                <a:cs typeface="Calibri"/>
              </a:rPr>
              <a:t> </a:t>
            </a:r>
            <a:r>
              <a:rPr sz="3200" dirty="0">
                <a:latin typeface="Calibri"/>
                <a:cs typeface="Calibri"/>
              </a:rPr>
              <a:t>just</a:t>
            </a:r>
            <a:r>
              <a:rPr sz="3200" spc="80" dirty="0">
                <a:latin typeface="Calibri"/>
                <a:cs typeface="Calibri"/>
              </a:rPr>
              <a:t> </a:t>
            </a:r>
            <a:r>
              <a:rPr sz="3200" dirty="0">
                <a:latin typeface="Calibri"/>
                <a:cs typeface="Calibri"/>
              </a:rPr>
              <a:t>training</a:t>
            </a:r>
            <a:r>
              <a:rPr sz="3200" spc="80" dirty="0">
                <a:latin typeface="Calibri"/>
                <a:cs typeface="Calibri"/>
              </a:rPr>
              <a:t> </a:t>
            </a:r>
            <a:r>
              <a:rPr sz="3200" spc="-25" dirty="0">
                <a:latin typeface="Calibri"/>
                <a:cs typeface="Calibri"/>
              </a:rPr>
              <a:t>and </a:t>
            </a:r>
            <a:r>
              <a:rPr sz="3200" dirty="0">
                <a:latin typeface="Calibri"/>
                <a:cs typeface="Calibri"/>
              </a:rPr>
              <a:t>exercises,</a:t>
            </a:r>
            <a:r>
              <a:rPr sz="3200" spc="195" dirty="0">
                <a:latin typeface="Calibri"/>
                <a:cs typeface="Calibri"/>
              </a:rPr>
              <a:t>  </a:t>
            </a:r>
            <a:r>
              <a:rPr sz="3200" dirty="0">
                <a:latin typeface="Calibri"/>
                <a:cs typeface="Calibri"/>
              </a:rPr>
              <a:t>in</a:t>
            </a:r>
            <a:r>
              <a:rPr sz="3200" spc="200" dirty="0">
                <a:latin typeface="Calibri"/>
                <a:cs typeface="Calibri"/>
              </a:rPr>
              <a:t>  </a:t>
            </a:r>
            <a:r>
              <a:rPr sz="3200" dirty="0">
                <a:latin typeface="Calibri"/>
                <a:cs typeface="Calibri"/>
              </a:rPr>
              <a:t>an</a:t>
            </a:r>
            <a:r>
              <a:rPr sz="3200" spc="200" dirty="0">
                <a:latin typeface="Calibri"/>
                <a:cs typeface="Calibri"/>
              </a:rPr>
              <a:t>  </a:t>
            </a:r>
            <a:r>
              <a:rPr sz="3200" dirty="0">
                <a:latin typeface="Calibri"/>
                <a:cs typeface="Calibri"/>
              </a:rPr>
              <a:t>effort</a:t>
            </a:r>
            <a:r>
              <a:rPr sz="3200" spc="204" dirty="0">
                <a:latin typeface="Calibri"/>
                <a:cs typeface="Calibri"/>
              </a:rPr>
              <a:t>  </a:t>
            </a:r>
            <a:r>
              <a:rPr sz="3200" dirty="0">
                <a:latin typeface="Calibri"/>
                <a:cs typeface="Calibri"/>
              </a:rPr>
              <a:t>to</a:t>
            </a:r>
            <a:r>
              <a:rPr sz="3200" spc="200" dirty="0">
                <a:latin typeface="Calibri"/>
                <a:cs typeface="Calibri"/>
              </a:rPr>
              <a:t>  </a:t>
            </a:r>
            <a:r>
              <a:rPr sz="3200" dirty="0">
                <a:latin typeface="Calibri"/>
                <a:cs typeface="Calibri"/>
              </a:rPr>
              <a:t>address</a:t>
            </a:r>
            <a:r>
              <a:rPr sz="3200" spc="195" dirty="0">
                <a:latin typeface="Calibri"/>
                <a:cs typeface="Calibri"/>
              </a:rPr>
              <a:t>  </a:t>
            </a:r>
            <a:r>
              <a:rPr sz="3200" dirty="0">
                <a:latin typeface="Calibri"/>
                <a:cs typeface="Calibri"/>
              </a:rPr>
              <a:t>capability</a:t>
            </a:r>
            <a:r>
              <a:rPr sz="3200" spc="204" dirty="0">
                <a:latin typeface="Calibri"/>
                <a:cs typeface="Calibri"/>
              </a:rPr>
              <a:t>  </a:t>
            </a:r>
            <a:r>
              <a:rPr sz="3200" dirty="0">
                <a:latin typeface="Calibri"/>
                <a:cs typeface="Calibri"/>
              </a:rPr>
              <a:t>gaps</a:t>
            </a:r>
            <a:r>
              <a:rPr sz="3200" spc="204" dirty="0">
                <a:latin typeface="Calibri"/>
                <a:cs typeface="Calibri"/>
              </a:rPr>
              <a:t>  </a:t>
            </a:r>
            <a:r>
              <a:rPr sz="3200" dirty="0">
                <a:latin typeface="Calibri"/>
                <a:cs typeface="Calibri"/>
              </a:rPr>
              <a:t>and</a:t>
            </a:r>
            <a:r>
              <a:rPr sz="3200" spc="200" dirty="0">
                <a:latin typeface="Calibri"/>
                <a:cs typeface="Calibri"/>
              </a:rPr>
              <a:t>  </a:t>
            </a:r>
            <a:r>
              <a:rPr sz="3200" dirty="0">
                <a:latin typeface="Calibri"/>
                <a:cs typeface="Calibri"/>
              </a:rPr>
              <a:t>improve</a:t>
            </a:r>
            <a:r>
              <a:rPr sz="3200" spc="204" dirty="0">
                <a:latin typeface="Calibri"/>
                <a:cs typeface="Calibri"/>
              </a:rPr>
              <a:t>  </a:t>
            </a:r>
            <a:r>
              <a:rPr sz="3200" spc="-10" dirty="0">
                <a:latin typeface="Calibri"/>
                <a:cs typeface="Calibri"/>
              </a:rPr>
              <a:t>overall preparedness.</a:t>
            </a:r>
            <a:endParaRPr sz="3200" dirty="0">
              <a:latin typeface="Calibri"/>
              <a:cs typeface="Calibri"/>
            </a:endParaRPr>
          </a:p>
        </p:txBody>
      </p:sp>
      <p:pic>
        <p:nvPicPr>
          <p:cNvPr id="4" name="object 4" descr="4 arrows showing progress with the Second arrow &quot;Develop a Multi-Year Schedule&quot; highlighted. The remaining 1 arrow is greyed out."/>
          <p:cNvPicPr/>
          <p:nvPr/>
        </p:nvPicPr>
        <p:blipFill>
          <a:blip r:embed="rId3" cstate="print"/>
          <a:stretch>
            <a:fillRect/>
          </a:stretch>
        </p:blipFill>
        <p:spPr>
          <a:xfrm>
            <a:off x="1111173" y="1030477"/>
            <a:ext cx="10242677" cy="3043809"/>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81013" y="264363"/>
            <a:ext cx="4785995" cy="574675"/>
          </a:xfrm>
          <a:prstGeom prst="rect">
            <a:avLst/>
          </a:prstGeom>
        </p:spPr>
        <p:txBody>
          <a:bodyPr vert="horz" wrap="square" lIns="0" tIns="12700" rIns="0" bIns="0" rtlCol="0">
            <a:spAutoFit/>
          </a:bodyPr>
          <a:lstStyle/>
          <a:p>
            <a:pPr marL="12700">
              <a:lnSpc>
                <a:spcPct val="100000"/>
              </a:lnSpc>
              <a:spcBef>
                <a:spcPts val="100"/>
              </a:spcBef>
            </a:pPr>
            <a:r>
              <a:rPr dirty="0"/>
              <a:t>Identify</a:t>
            </a:r>
            <a:r>
              <a:rPr spc="-85" dirty="0"/>
              <a:t> </a:t>
            </a:r>
            <a:r>
              <a:rPr spc="-10" dirty="0"/>
              <a:t>Potential</a:t>
            </a:r>
            <a:r>
              <a:rPr spc="-90" dirty="0"/>
              <a:t> </a:t>
            </a:r>
            <a:r>
              <a:rPr spc="-20" dirty="0"/>
              <a:t>Training</a:t>
            </a:r>
          </a:p>
        </p:txBody>
      </p:sp>
      <p:sp>
        <p:nvSpPr>
          <p:cNvPr id="4" name="object 4"/>
          <p:cNvSpPr txBox="1">
            <a:spLocks noGrp="1"/>
          </p:cNvSpPr>
          <p:nvPr>
            <p:ph sz="half" idx="2"/>
          </p:nvPr>
        </p:nvSpPr>
        <p:spPr>
          <a:xfrm>
            <a:off x="6581013" y="1333119"/>
            <a:ext cx="5106035" cy="4825680"/>
          </a:xfrm>
          <a:prstGeom prst="rect">
            <a:avLst/>
          </a:prstGeom>
        </p:spPr>
        <p:txBody>
          <a:bodyPr vert="horz" wrap="square" lIns="0" tIns="237490" rIns="0" bIns="0" rtlCol="0">
            <a:spAutoFit/>
          </a:bodyPr>
          <a:lstStyle/>
          <a:p>
            <a:pPr marL="12700">
              <a:lnSpc>
                <a:spcPct val="100000"/>
              </a:lnSpc>
              <a:spcBef>
                <a:spcPts val="1870"/>
              </a:spcBef>
            </a:pPr>
            <a:r>
              <a:rPr spc="-10" dirty="0"/>
              <a:t>Instructions:</a:t>
            </a:r>
          </a:p>
          <a:p>
            <a:pPr marL="521334" indent="-283210">
              <a:lnSpc>
                <a:spcPct val="100000"/>
              </a:lnSpc>
              <a:spcBef>
                <a:spcPts val="1530"/>
              </a:spcBef>
              <a:buClr>
                <a:srgbClr val="003864"/>
              </a:buClr>
              <a:buAutoNum type="arabicPeriod"/>
              <a:tabLst>
                <a:tab pos="521334" algn="l"/>
              </a:tabLst>
            </a:pPr>
            <a:r>
              <a:rPr sz="2400" b="0" dirty="0">
                <a:latin typeface="Calibri"/>
                <a:cs typeface="Calibri"/>
              </a:rPr>
              <a:t>Locate</a:t>
            </a:r>
            <a:r>
              <a:rPr sz="2400" b="0" spc="-35" dirty="0">
                <a:latin typeface="Calibri"/>
                <a:cs typeface="Calibri"/>
              </a:rPr>
              <a:t> </a:t>
            </a:r>
            <a:r>
              <a:rPr sz="2400" b="0" dirty="0">
                <a:latin typeface="Calibri"/>
                <a:cs typeface="Calibri"/>
              </a:rPr>
              <a:t>the</a:t>
            </a:r>
            <a:r>
              <a:rPr sz="2400" b="0" spc="-50" dirty="0">
                <a:latin typeface="Calibri"/>
                <a:cs typeface="Calibri"/>
              </a:rPr>
              <a:t> </a:t>
            </a:r>
            <a:r>
              <a:rPr sz="2400" b="0" dirty="0">
                <a:latin typeface="Calibri"/>
                <a:cs typeface="Calibri"/>
              </a:rPr>
              <a:t>other</a:t>
            </a:r>
            <a:r>
              <a:rPr sz="2400" b="0" spc="-35" dirty="0">
                <a:latin typeface="Calibri"/>
                <a:cs typeface="Calibri"/>
              </a:rPr>
              <a:t> </a:t>
            </a:r>
            <a:r>
              <a:rPr sz="2400" b="0" dirty="0">
                <a:latin typeface="Calibri"/>
                <a:cs typeface="Calibri"/>
              </a:rPr>
              <a:t>members</a:t>
            </a:r>
            <a:r>
              <a:rPr sz="2400" b="0" spc="-65" dirty="0">
                <a:latin typeface="Calibri"/>
                <a:cs typeface="Calibri"/>
              </a:rPr>
              <a:t> </a:t>
            </a:r>
            <a:r>
              <a:rPr sz="2400" b="0" dirty="0">
                <a:latin typeface="Calibri"/>
                <a:cs typeface="Calibri"/>
              </a:rPr>
              <a:t>of</a:t>
            </a:r>
            <a:r>
              <a:rPr sz="2400" b="0" spc="-40" dirty="0">
                <a:latin typeface="Calibri"/>
                <a:cs typeface="Calibri"/>
              </a:rPr>
              <a:t> </a:t>
            </a:r>
            <a:r>
              <a:rPr sz="2400" b="0" spc="-20" dirty="0">
                <a:latin typeface="Calibri"/>
                <a:cs typeface="Calibri"/>
              </a:rPr>
              <a:t>your</a:t>
            </a:r>
            <a:endParaRPr sz="2400" dirty="0">
              <a:latin typeface="Calibri"/>
              <a:cs typeface="Calibri"/>
            </a:endParaRPr>
          </a:p>
          <a:p>
            <a:pPr marL="523240">
              <a:lnSpc>
                <a:spcPct val="100000"/>
              </a:lnSpc>
            </a:pPr>
            <a:r>
              <a:rPr sz="2400" b="0" spc="-10" dirty="0">
                <a:latin typeface="Calibri"/>
                <a:cs typeface="Calibri"/>
              </a:rPr>
              <a:t>jurisdiction/organization</a:t>
            </a:r>
            <a:endParaRPr sz="2400" dirty="0">
              <a:latin typeface="Calibri"/>
              <a:cs typeface="Calibri"/>
            </a:endParaRPr>
          </a:p>
          <a:p>
            <a:pPr marL="521334" marR="245745" indent="-283210">
              <a:lnSpc>
                <a:spcPct val="100000"/>
              </a:lnSpc>
              <a:spcBef>
                <a:spcPts val="1500"/>
              </a:spcBef>
              <a:buClr>
                <a:srgbClr val="003864"/>
              </a:buClr>
              <a:buAutoNum type="arabicPeriod" startAt="2"/>
              <a:tabLst>
                <a:tab pos="523240" algn="l"/>
              </a:tabLst>
            </a:pPr>
            <a:r>
              <a:rPr sz="2400" b="0" dirty="0">
                <a:latin typeface="Calibri"/>
                <a:cs typeface="Calibri"/>
              </a:rPr>
              <a:t>As</a:t>
            </a:r>
            <a:r>
              <a:rPr sz="2400" b="0" spc="-70" dirty="0">
                <a:latin typeface="Calibri"/>
                <a:cs typeface="Calibri"/>
              </a:rPr>
              <a:t> </a:t>
            </a:r>
            <a:r>
              <a:rPr sz="2400" b="0" dirty="0">
                <a:latin typeface="Calibri"/>
                <a:cs typeface="Calibri"/>
              </a:rPr>
              <a:t>a</a:t>
            </a:r>
            <a:r>
              <a:rPr sz="2400" b="0" spc="-75" dirty="0">
                <a:latin typeface="Calibri"/>
                <a:cs typeface="Calibri"/>
              </a:rPr>
              <a:t> </a:t>
            </a:r>
            <a:r>
              <a:rPr sz="2400" b="0" dirty="0">
                <a:latin typeface="Calibri"/>
                <a:cs typeface="Calibri"/>
              </a:rPr>
              <a:t>group,</a:t>
            </a:r>
            <a:r>
              <a:rPr sz="2400" b="0" spc="-70" dirty="0">
                <a:latin typeface="Calibri"/>
                <a:cs typeface="Calibri"/>
              </a:rPr>
              <a:t> </a:t>
            </a:r>
            <a:r>
              <a:rPr sz="2400" b="0" dirty="0">
                <a:latin typeface="Calibri"/>
                <a:cs typeface="Calibri"/>
              </a:rPr>
              <a:t>identify</a:t>
            </a:r>
            <a:r>
              <a:rPr sz="2400" b="0" spc="-60" dirty="0">
                <a:latin typeface="Calibri"/>
                <a:cs typeface="Calibri"/>
              </a:rPr>
              <a:t> </a:t>
            </a:r>
            <a:r>
              <a:rPr sz="2400" b="0" dirty="0">
                <a:latin typeface="Calibri"/>
                <a:cs typeface="Calibri"/>
              </a:rPr>
              <a:t>potential</a:t>
            </a:r>
            <a:r>
              <a:rPr sz="2400" b="0" spc="-75" dirty="0">
                <a:latin typeface="Calibri"/>
                <a:cs typeface="Calibri"/>
              </a:rPr>
              <a:t> </a:t>
            </a:r>
            <a:r>
              <a:rPr sz="2400" b="0" spc="-10" dirty="0">
                <a:latin typeface="Calibri"/>
                <a:cs typeface="Calibri"/>
              </a:rPr>
              <a:t>training events</a:t>
            </a:r>
            <a:endParaRPr sz="2400" dirty="0">
              <a:latin typeface="Calibri"/>
              <a:cs typeface="Calibri"/>
            </a:endParaRPr>
          </a:p>
          <a:p>
            <a:pPr marL="521334" marR="5080" indent="-283210">
              <a:lnSpc>
                <a:spcPct val="100000"/>
              </a:lnSpc>
              <a:spcBef>
                <a:spcPts val="1505"/>
              </a:spcBef>
              <a:buClr>
                <a:srgbClr val="003864"/>
              </a:buClr>
              <a:buAutoNum type="arabicPeriod" startAt="2"/>
              <a:tabLst>
                <a:tab pos="523240" algn="l"/>
              </a:tabLst>
            </a:pPr>
            <a:r>
              <a:rPr sz="2400" b="0" spc="-10" dirty="0">
                <a:latin typeface="Calibri"/>
                <a:cs typeface="Calibri"/>
              </a:rPr>
              <a:t>Record</a:t>
            </a:r>
            <a:r>
              <a:rPr sz="2400" b="0" spc="-80" dirty="0">
                <a:latin typeface="Calibri"/>
                <a:cs typeface="Calibri"/>
              </a:rPr>
              <a:t> </a:t>
            </a:r>
            <a:r>
              <a:rPr sz="2400" b="0" dirty="0">
                <a:latin typeface="Calibri"/>
                <a:cs typeface="Calibri"/>
              </a:rPr>
              <a:t>the</a:t>
            </a:r>
            <a:r>
              <a:rPr sz="2400" b="0" spc="-65" dirty="0">
                <a:latin typeface="Calibri"/>
                <a:cs typeface="Calibri"/>
              </a:rPr>
              <a:t> </a:t>
            </a:r>
            <a:r>
              <a:rPr sz="2400" b="0" dirty="0">
                <a:latin typeface="Calibri"/>
                <a:cs typeface="Calibri"/>
              </a:rPr>
              <a:t>potential</a:t>
            </a:r>
            <a:r>
              <a:rPr sz="2400" b="0" spc="-60" dirty="0">
                <a:latin typeface="Calibri"/>
                <a:cs typeface="Calibri"/>
              </a:rPr>
              <a:t> </a:t>
            </a:r>
            <a:r>
              <a:rPr sz="2400" b="0" dirty="0">
                <a:latin typeface="Calibri"/>
                <a:cs typeface="Calibri"/>
              </a:rPr>
              <a:t>training</a:t>
            </a:r>
            <a:r>
              <a:rPr sz="2400" b="0" spc="-70" dirty="0">
                <a:latin typeface="Calibri"/>
                <a:cs typeface="Calibri"/>
              </a:rPr>
              <a:t> </a:t>
            </a:r>
            <a:r>
              <a:rPr sz="2400" b="0" spc="-10" dirty="0">
                <a:latin typeface="Calibri"/>
                <a:cs typeface="Calibri"/>
              </a:rPr>
              <a:t>events, 	</a:t>
            </a:r>
            <a:r>
              <a:rPr sz="2400" b="0" dirty="0">
                <a:latin typeface="Calibri"/>
                <a:cs typeface="Calibri"/>
              </a:rPr>
              <a:t>including</a:t>
            </a:r>
            <a:r>
              <a:rPr sz="2400" b="0" spc="-60" dirty="0">
                <a:latin typeface="Calibri"/>
                <a:cs typeface="Calibri"/>
              </a:rPr>
              <a:t> </a:t>
            </a:r>
            <a:r>
              <a:rPr sz="2400" b="0" dirty="0">
                <a:latin typeface="Calibri"/>
                <a:cs typeface="Calibri"/>
              </a:rPr>
              <a:t>the</a:t>
            </a:r>
            <a:r>
              <a:rPr sz="2400" b="0" spc="-45" dirty="0">
                <a:latin typeface="Calibri"/>
                <a:cs typeface="Calibri"/>
              </a:rPr>
              <a:t> </a:t>
            </a:r>
            <a:r>
              <a:rPr sz="2400" b="0" dirty="0">
                <a:latin typeface="Calibri"/>
                <a:cs typeface="Calibri"/>
              </a:rPr>
              <a:t>focus,</a:t>
            </a:r>
            <a:r>
              <a:rPr sz="2400" b="0" spc="-45" dirty="0">
                <a:latin typeface="Calibri"/>
                <a:cs typeface="Calibri"/>
              </a:rPr>
              <a:t> </a:t>
            </a:r>
            <a:r>
              <a:rPr sz="2400" b="0" dirty="0">
                <a:latin typeface="Calibri"/>
                <a:cs typeface="Calibri"/>
              </a:rPr>
              <a:t>audience,</a:t>
            </a:r>
            <a:r>
              <a:rPr sz="2400" b="0" spc="-60" dirty="0">
                <a:latin typeface="Calibri"/>
                <a:cs typeface="Calibri"/>
              </a:rPr>
              <a:t> </a:t>
            </a:r>
            <a:r>
              <a:rPr sz="2400" b="0" dirty="0">
                <a:latin typeface="Calibri"/>
                <a:cs typeface="Calibri"/>
              </a:rPr>
              <a:t>and</a:t>
            </a:r>
            <a:r>
              <a:rPr sz="2400" b="0" spc="-50" dirty="0">
                <a:latin typeface="Calibri"/>
                <a:cs typeface="Calibri"/>
              </a:rPr>
              <a:t> </a:t>
            </a:r>
            <a:r>
              <a:rPr sz="2400" b="0" spc="-20" dirty="0">
                <a:latin typeface="Calibri"/>
                <a:cs typeface="Calibri"/>
              </a:rPr>
              <a:t>date</a:t>
            </a:r>
            <a:endParaRPr sz="2400" dirty="0">
              <a:latin typeface="Calibri"/>
              <a:cs typeface="Calibri"/>
            </a:endParaRPr>
          </a:p>
          <a:p>
            <a:pPr marL="521334" marR="337820" indent="-283210">
              <a:lnSpc>
                <a:spcPct val="100000"/>
              </a:lnSpc>
              <a:spcBef>
                <a:spcPts val="1500"/>
              </a:spcBef>
              <a:buClr>
                <a:srgbClr val="003864"/>
              </a:buClr>
              <a:buAutoNum type="arabicPeriod" startAt="2"/>
              <a:tabLst>
                <a:tab pos="523240" algn="l"/>
              </a:tabLst>
            </a:pPr>
            <a:r>
              <a:rPr sz="2400" b="0" dirty="0">
                <a:latin typeface="Calibri"/>
                <a:cs typeface="Calibri"/>
              </a:rPr>
              <a:t>Choose</a:t>
            </a:r>
            <a:r>
              <a:rPr sz="2400" b="0" spc="-40" dirty="0">
                <a:latin typeface="Calibri"/>
                <a:cs typeface="Calibri"/>
              </a:rPr>
              <a:t> </a:t>
            </a:r>
            <a:r>
              <a:rPr sz="2400" b="0" dirty="0">
                <a:latin typeface="Calibri"/>
                <a:cs typeface="Calibri"/>
              </a:rPr>
              <a:t>a</a:t>
            </a:r>
            <a:r>
              <a:rPr sz="2400" b="0" spc="-45" dirty="0">
                <a:latin typeface="Calibri"/>
                <a:cs typeface="Calibri"/>
              </a:rPr>
              <a:t> </a:t>
            </a:r>
            <a:r>
              <a:rPr sz="2400" b="0" dirty="0">
                <a:latin typeface="Calibri"/>
                <a:cs typeface="Calibri"/>
              </a:rPr>
              <a:t>group</a:t>
            </a:r>
            <a:r>
              <a:rPr sz="2400" b="0" spc="-50" dirty="0">
                <a:latin typeface="Calibri"/>
                <a:cs typeface="Calibri"/>
              </a:rPr>
              <a:t> </a:t>
            </a:r>
            <a:r>
              <a:rPr sz="2400" b="0" dirty="0">
                <a:latin typeface="Calibri"/>
                <a:cs typeface="Calibri"/>
              </a:rPr>
              <a:t>member</a:t>
            </a:r>
            <a:r>
              <a:rPr sz="2400" b="0" spc="-45" dirty="0">
                <a:latin typeface="Calibri"/>
                <a:cs typeface="Calibri"/>
              </a:rPr>
              <a:t> </a:t>
            </a:r>
            <a:r>
              <a:rPr sz="2400" b="0" dirty="0">
                <a:latin typeface="Calibri"/>
                <a:cs typeface="Calibri"/>
              </a:rPr>
              <a:t>to</a:t>
            </a:r>
            <a:r>
              <a:rPr sz="2400" b="0" spc="-60" dirty="0">
                <a:latin typeface="Calibri"/>
                <a:cs typeface="Calibri"/>
              </a:rPr>
              <a:t> </a:t>
            </a:r>
            <a:r>
              <a:rPr sz="2400" b="0" dirty="0">
                <a:latin typeface="Calibri"/>
                <a:cs typeface="Calibri"/>
              </a:rPr>
              <a:t>brief</a:t>
            </a:r>
            <a:r>
              <a:rPr sz="2400" b="0" spc="-35" dirty="0">
                <a:latin typeface="Calibri"/>
                <a:cs typeface="Calibri"/>
              </a:rPr>
              <a:t> </a:t>
            </a:r>
            <a:r>
              <a:rPr sz="2400" b="0" spc="-25" dirty="0">
                <a:latin typeface="Calibri"/>
                <a:cs typeface="Calibri"/>
              </a:rPr>
              <a:t>the </a:t>
            </a:r>
            <a:r>
              <a:rPr sz="2400" b="0" spc="-10" dirty="0">
                <a:latin typeface="Calibri"/>
                <a:cs typeface="Calibri"/>
              </a:rPr>
              <a:t>findings</a:t>
            </a:r>
            <a:endParaRPr sz="2400" dirty="0">
              <a:latin typeface="Calibri"/>
              <a:cs typeface="Calibri"/>
            </a:endParaRPr>
          </a:p>
        </p:txBody>
      </p:sp>
      <p:sp>
        <p:nvSpPr>
          <p:cNvPr id="3" name="object 3"/>
          <p:cNvSpPr txBox="1"/>
          <p:nvPr/>
        </p:nvSpPr>
        <p:spPr>
          <a:xfrm>
            <a:off x="309298" y="1531959"/>
            <a:ext cx="5292725" cy="4829175"/>
          </a:xfrm>
          <a:prstGeom prst="rect">
            <a:avLst/>
          </a:prstGeom>
        </p:spPr>
        <p:txBody>
          <a:bodyPr vert="horz" wrap="square" lIns="0" tIns="97155" rIns="0" bIns="0" rtlCol="0">
            <a:spAutoFit/>
          </a:bodyPr>
          <a:lstStyle/>
          <a:p>
            <a:pPr marL="12700" marR="5080">
              <a:lnSpc>
                <a:spcPct val="80000"/>
              </a:lnSpc>
              <a:spcBef>
                <a:spcPts val="765"/>
              </a:spcBef>
            </a:pPr>
            <a:r>
              <a:rPr sz="2800" b="1" dirty="0">
                <a:latin typeface="Calibri"/>
                <a:cs typeface="Calibri"/>
              </a:rPr>
              <a:t>Objective:</a:t>
            </a:r>
            <a:r>
              <a:rPr sz="2800" b="1" spc="-100" dirty="0">
                <a:latin typeface="Calibri"/>
                <a:cs typeface="Calibri"/>
              </a:rPr>
              <a:t> </a:t>
            </a:r>
            <a:r>
              <a:rPr sz="2800" dirty="0">
                <a:latin typeface="Calibri"/>
                <a:cs typeface="Calibri"/>
              </a:rPr>
              <a:t>Identify</a:t>
            </a:r>
            <a:r>
              <a:rPr sz="2800" spc="-100" dirty="0">
                <a:latin typeface="Calibri"/>
                <a:cs typeface="Calibri"/>
              </a:rPr>
              <a:t> </a:t>
            </a:r>
            <a:r>
              <a:rPr sz="2800" dirty="0">
                <a:latin typeface="Calibri"/>
                <a:cs typeface="Calibri"/>
              </a:rPr>
              <a:t>potential</a:t>
            </a:r>
            <a:r>
              <a:rPr sz="2800" spc="-114" dirty="0">
                <a:latin typeface="Calibri"/>
                <a:cs typeface="Calibri"/>
              </a:rPr>
              <a:t> </a:t>
            </a:r>
            <a:r>
              <a:rPr sz="2800" spc="-10" dirty="0">
                <a:latin typeface="Calibri"/>
                <a:cs typeface="Calibri"/>
              </a:rPr>
              <a:t>training </a:t>
            </a:r>
            <a:r>
              <a:rPr sz="2800" dirty="0">
                <a:latin typeface="Calibri"/>
                <a:cs typeface="Calibri"/>
              </a:rPr>
              <a:t>priorities</a:t>
            </a:r>
            <a:r>
              <a:rPr sz="2800" spc="-85" dirty="0">
                <a:latin typeface="Calibri"/>
                <a:cs typeface="Calibri"/>
              </a:rPr>
              <a:t> </a:t>
            </a:r>
            <a:r>
              <a:rPr sz="2800" dirty="0">
                <a:latin typeface="Calibri"/>
                <a:cs typeface="Calibri"/>
              </a:rPr>
              <a:t>and</a:t>
            </a:r>
            <a:r>
              <a:rPr sz="2800" spc="-80" dirty="0">
                <a:latin typeface="Calibri"/>
                <a:cs typeface="Calibri"/>
              </a:rPr>
              <a:t> </a:t>
            </a:r>
            <a:r>
              <a:rPr sz="2800" dirty="0">
                <a:latin typeface="Calibri"/>
                <a:cs typeface="Calibri"/>
              </a:rPr>
              <a:t>opportunities</a:t>
            </a:r>
            <a:r>
              <a:rPr sz="2800" spc="-65" dirty="0">
                <a:latin typeface="Calibri"/>
                <a:cs typeface="Calibri"/>
              </a:rPr>
              <a:t> </a:t>
            </a:r>
            <a:r>
              <a:rPr sz="2800" spc="-25" dirty="0">
                <a:latin typeface="Calibri"/>
                <a:cs typeface="Calibri"/>
              </a:rPr>
              <a:t>for </a:t>
            </a:r>
            <a:r>
              <a:rPr sz="2800" dirty="0">
                <a:latin typeface="Calibri"/>
                <a:cs typeface="Calibri"/>
              </a:rPr>
              <a:t>inclusion</a:t>
            </a:r>
            <a:r>
              <a:rPr sz="2800" spc="-5" dirty="0">
                <a:latin typeface="Calibri"/>
                <a:cs typeface="Calibri"/>
              </a:rPr>
              <a:t> </a:t>
            </a:r>
            <a:r>
              <a:rPr sz="2800" dirty="0">
                <a:latin typeface="Calibri"/>
                <a:cs typeface="Calibri"/>
              </a:rPr>
              <a:t>in</a:t>
            </a:r>
            <a:r>
              <a:rPr sz="2800" spc="-40" dirty="0">
                <a:latin typeface="Calibri"/>
                <a:cs typeface="Calibri"/>
              </a:rPr>
              <a:t> </a:t>
            </a:r>
            <a:r>
              <a:rPr sz="2800" dirty="0">
                <a:latin typeface="Calibri"/>
                <a:cs typeface="Calibri"/>
              </a:rPr>
              <a:t>the</a:t>
            </a:r>
            <a:r>
              <a:rPr sz="2800" spc="-40" dirty="0">
                <a:latin typeface="Calibri"/>
                <a:cs typeface="Calibri"/>
              </a:rPr>
              <a:t> </a:t>
            </a:r>
            <a:r>
              <a:rPr sz="2800" spc="-20" dirty="0">
                <a:latin typeface="Calibri"/>
                <a:cs typeface="Calibri"/>
              </a:rPr>
              <a:t>multi-</a:t>
            </a:r>
            <a:r>
              <a:rPr sz="2800" dirty="0">
                <a:latin typeface="Calibri"/>
                <a:cs typeface="Calibri"/>
              </a:rPr>
              <a:t>year</a:t>
            </a:r>
            <a:r>
              <a:rPr sz="2800" spc="-20" dirty="0">
                <a:latin typeface="Calibri"/>
                <a:cs typeface="Calibri"/>
              </a:rPr>
              <a:t> </a:t>
            </a:r>
            <a:r>
              <a:rPr sz="2800" spc="-10" dirty="0">
                <a:latin typeface="Calibri"/>
                <a:cs typeface="Calibri"/>
              </a:rPr>
              <a:t>schedule</a:t>
            </a:r>
            <a:endParaRPr sz="2800" dirty="0">
              <a:latin typeface="Calibri"/>
              <a:cs typeface="Calibri"/>
            </a:endParaRPr>
          </a:p>
          <a:p>
            <a:pPr marL="12700">
              <a:lnSpc>
                <a:spcPct val="100000"/>
              </a:lnSpc>
              <a:spcBef>
                <a:spcPts val="1335"/>
              </a:spcBef>
            </a:pPr>
            <a:r>
              <a:rPr sz="2800" b="1" spc="-10" dirty="0">
                <a:latin typeface="Calibri"/>
                <a:cs typeface="Calibri"/>
              </a:rPr>
              <a:t>Consider:</a:t>
            </a:r>
            <a:endParaRPr sz="2800" dirty="0">
              <a:latin typeface="Calibri"/>
              <a:cs typeface="Calibri"/>
            </a:endParaRPr>
          </a:p>
          <a:p>
            <a:pPr marL="698500" marR="381000" indent="-228600">
              <a:lnSpc>
                <a:spcPts val="1920"/>
              </a:lnSpc>
              <a:spcBef>
                <a:spcPts val="1520"/>
              </a:spcBef>
              <a:buClr>
                <a:srgbClr val="003864"/>
              </a:buClr>
              <a:buFont typeface="Wingdings"/>
              <a:buChar char=""/>
              <a:tabLst>
                <a:tab pos="698500" algn="l"/>
              </a:tabLst>
            </a:pPr>
            <a:r>
              <a:rPr sz="2000" dirty="0">
                <a:latin typeface="Calibri"/>
                <a:cs typeface="Calibri"/>
              </a:rPr>
              <a:t>Current</a:t>
            </a:r>
            <a:r>
              <a:rPr sz="2000" spc="-60" dirty="0">
                <a:latin typeface="Calibri"/>
                <a:cs typeface="Calibri"/>
              </a:rPr>
              <a:t> </a:t>
            </a:r>
            <a:r>
              <a:rPr sz="2000" dirty="0">
                <a:latin typeface="Calibri"/>
                <a:cs typeface="Calibri"/>
              </a:rPr>
              <a:t>training</a:t>
            </a:r>
            <a:r>
              <a:rPr sz="2000" spc="-60" dirty="0">
                <a:latin typeface="Calibri"/>
                <a:cs typeface="Calibri"/>
              </a:rPr>
              <a:t> </a:t>
            </a:r>
            <a:r>
              <a:rPr sz="2000" dirty="0">
                <a:latin typeface="Calibri"/>
                <a:cs typeface="Calibri"/>
              </a:rPr>
              <a:t>capabilities</a:t>
            </a:r>
            <a:r>
              <a:rPr sz="2000" spc="-50" dirty="0">
                <a:latin typeface="Calibri"/>
                <a:cs typeface="Calibri"/>
              </a:rPr>
              <a:t> </a:t>
            </a:r>
            <a:r>
              <a:rPr sz="2000" dirty="0">
                <a:latin typeface="Calibri"/>
                <a:cs typeface="Calibri"/>
              </a:rPr>
              <a:t>and</a:t>
            </a:r>
            <a:r>
              <a:rPr sz="2000" spc="-60" dirty="0">
                <a:latin typeface="Calibri"/>
                <a:cs typeface="Calibri"/>
              </a:rPr>
              <a:t> </a:t>
            </a:r>
            <a:r>
              <a:rPr sz="2000" spc="-10" dirty="0">
                <a:latin typeface="Calibri"/>
                <a:cs typeface="Calibri"/>
              </a:rPr>
              <a:t>planned courses</a:t>
            </a:r>
            <a:endParaRPr sz="2000" dirty="0">
              <a:latin typeface="Calibri"/>
              <a:cs typeface="Calibri"/>
            </a:endParaRPr>
          </a:p>
          <a:p>
            <a:pPr marL="698500" marR="416559" indent="-228600">
              <a:lnSpc>
                <a:spcPct val="80000"/>
              </a:lnSpc>
              <a:spcBef>
                <a:spcPts val="1515"/>
              </a:spcBef>
              <a:buClr>
                <a:srgbClr val="003864"/>
              </a:buClr>
              <a:buFont typeface="Wingdings"/>
              <a:buChar char=""/>
              <a:tabLst>
                <a:tab pos="698500" algn="l"/>
              </a:tabLst>
            </a:pPr>
            <a:r>
              <a:rPr sz="2000" spc="-10" dirty="0">
                <a:latin typeface="Calibri"/>
                <a:cs typeface="Calibri"/>
              </a:rPr>
              <a:t>Jurisdictional/Organizational</a:t>
            </a:r>
            <a:r>
              <a:rPr sz="2000" spc="-70" dirty="0">
                <a:latin typeface="Calibri"/>
                <a:cs typeface="Calibri"/>
              </a:rPr>
              <a:t> </a:t>
            </a:r>
            <a:r>
              <a:rPr sz="2000" spc="-10" dirty="0">
                <a:latin typeface="Calibri"/>
                <a:cs typeface="Calibri"/>
              </a:rPr>
              <a:t>customized training</a:t>
            </a:r>
            <a:endParaRPr sz="2000" dirty="0">
              <a:latin typeface="Calibri"/>
              <a:cs typeface="Calibri"/>
            </a:endParaRPr>
          </a:p>
          <a:p>
            <a:pPr marL="697865" indent="-227965">
              <a:lnSpc>
                <a:spcPct val="100000"/>
              </a:lnSpc>
              <a:spcBef>
                <a:spcPts val="1019"/>
              </a:spcBef>
              <a:buClr>
                <a:srgbClr val="003864"/>
              </a:buClr>
              <a:buFont typeface="Wingdings"/>
              <a:buChar char=""/>
              <a:tabLst>
                <a:tab pos="697865" algn="l"/>
              </a:tabLst>
            </a:pPr>
            <a:r>
              <a:rPr sz="2000" dirty="0">
                <a:latin typeface="Calibri"/>
                <a:cs typeface="Calibri"/>
              </a:rPr>
              <a:t>Recurring</a:t>
            </a:r>
            <a:r>
              <a:rPr sz="2000" spc="-80" dirty="0">
                <a:latin typeface="Calibri"/>
                <a:cs typeface="Calibri"/>
              </a:rPr>
              <a:t> </a:t>
            </a:r>
            <a:r>
              <a:rPr sz="2000" dirty="0">
                <a:latin typeface="Calibri"/>
                <a:cs typeface="Calibri"/>
              </a:rPr>
              <a:t>training</a:t>
            </a:r>
            <a:r>
              <a:rPr sz="2000" spc="-85" dirty="0">
                <a:latin typeface="Calibri"/>
                <a:cs typeface="Calibri"/>
              </a:rPr>
              <a:t> </a:t>
            </a:r>
            <a:r>
              <a:rPr sz="2000" spc="-10" dirty="0">
                <a:latin typeface="Calibri"/>
                <a:cs typeface="Calibri"/>
              </a:rPr>
              <a:t>requirements</a:t>
            </a:r>
            <a:endParaRPr sz="2000" dirty="0">
              <a:latin typeface="Calibri"/>
              <a:cs typeface="Calibri"/>
            </a:endParaRPr>
          </a:p>
          <a:p>
            <a:pPr marL="697865" indent="-227965">
              <a:lnSpc>
                <a:spcPct val="100000"/>
              </a:lnSpc>
              <a:spcBef>
                <a:spcPts val="1019"/>
              </a:spcBef>
              <a:buClr>
                <a:srgbClr val="003864"/>
              </a:buClr>
              <a:buFont typeface="Wingdings"/>
              <a:buChar char=""/>
              <a:tabLst>
                <a:tab pos="697865" algn="l"/>
              </a:tabLst>
            </a:pPr>
            <a:r>
              <a:rPr sz="2000" spc="-10" dirty="0">
                <a:latin typeface="Calibri"/>
                <a:cs typeface="Calibri"/>
              </a:rPr>
              <a:t>Training</a:t>
            </a:r>
            <a:r>
              <a:rPr sz="2000" spc="-55" dirty="0">
                <a:latin typeface="Calibri"/>
                <a:cs typeface="Calibri"/>
              </a:rPr>
              <a:t> </a:t>
            </a:r>
            <a:r>
              <a:rPr sz="2000" dirty="0">
                <a:latin typeface="Calibri"/>
                <a:cs typeface="Calibri"/>
              </a:rPr>
              <a:t>needed</a:t>
            </a:r>
            <a:r>
              <a:rPr sz="2000" spc="-50" dirty="0">
                <a:latin typeface="Calibri"/>
                <a:cs typeface="Calibri"/>
              </a:rPr>
              <a:t> </a:t>
            </a:r>
            <a:r>
              <a:rPr sz="2000" dirty="0">
                <a:latin typeface="Calibri"/>
                <a:cs typeface="Calibri"/>
              </a:rPr>
              <a:t>to</a:t>
            </a:r>
            <a:r>
              <a:rPr sz="2000" spc="-60" dirty="0">
                <a:latin typeface="Calibri"/>
                <a:cs typeface="Calibri"/>
              </a:rPr>
              <a:t> </a:t>
            </a:r>
            <a:r>
              <a:rPr sz="2000" dirty="0">
                <a:latin typeface="Calibri"/>
                <a:cs typeface="Calibri"/>
              </a:rPr>
              <a:t>close</a:t>
            </a:r>
            <a:r>
              <a:rPr sz="2000" spc="-45" dirty="0">
                <a:latin typeface="Calibri"/>
                <a:cs typeface="Calibri"/>
              </a:rPr>
              <a:t> </a:t>
            </a:r>
            <a:r>
              <a:rPr sz="2000" spc="-20" dirty="0">
                <a:latin typeface="Calibri"/>
                <a:cs typeface="Calibri"/>
              </a:rPr>
              <a:t>gaps</a:t>
            </a:r>
            <a:endParaRPr sz="2000" dirty="0">
              <a:latin typeface="Calibri"/>
              <a:cs typeface="Calibri"/>
            </a:endParaRPr>
          </a:p>
          <a:p>
            <a:pPr marL="697865" indent="-227965">
              <a:lnSpc>
                <a:spcPct val="100000"/>
              </a:lnSpc>
              <a:spcBef>
                <a:spcPts val="1025"/>
              </a:spcBef>
              <a:buClr>
                <a:srgbClr val="003864"/>
              </a:buClr>
              <a:buFont typeface="Wingdings"/>
              <a:buChar char=""/>
              <a:tabLst>
                <a:tab pos="697865" algn="l"/>
              </a:tabLst>
            </a:pPr>
            <a:r>
              <a:rPr sz="2000" spc="-10" dirty="0">
                <a:latin typeface="Calibri"/>
                <a:cs typeface="Calibri"/>
              </a:rPr>
              <a:t>Training</a:t>
            </a:r>
            <a:r>
              <a:rPr sz="2000" spc="-60" dirty="0">
                <a:latin typeface="Calibri"/>
                <a:cs typeface="Calibri"/>
              </a:rPr>
              <a:t> </a:t>
            </a:r>
            <a:r>
              <a:rPr sz="2000" dirty="0">
                <a:latin typeface="Calibri"/>
                <a:cs typeface="Calibri"/>
              </a:rPr>
              <a:t>needs</a:t>
            </a:r>
            <a:r>
              <a:rPr sz="2000" spc="-55" dirty="0">
                <a:latin typeface="Calibri"/>
                <a:cs typeface="Calibri"/>
              </a:rPr>
              <a:t> </a:t>
            </a:r>
            <a:r>
              <a:rPr sz="2000" dirty="0">
                <a:latin typeface="Calibri"/>
                <a:cs typeface="Calibri"/>
              </a:rPr>
              <a:t>prior</a:t>
            </a:r>
            <a:r>
              <a:rPr sz="2000" spc="-65" dirty="0">
                <a:latin typeface="Calibri"/>
                <a:cs typeface="Calibri"/>
              </a:rPr>
              <a:t> </a:t>
            </a:r>
            <a:r>
              <a:rPr sz="2000" dirty="0">
                <a:latin typeface="Calibri"/>
                <a:cs typeface="Calibri"/>
              </a:rPr>
              <a:t>to</a:t>
            </a:r>
            <a:r>
              <a:rPr sz="2000" spc="-50" dirty="0">
                <a:latin typeface="Calibri"/>
                <a:cs typeface="Calibri"/>
              </a:rPr>
              <a:t> </a:t>
            </a:r>
            <a:r>
              <a:rPr sz="2000" spc="-10" dirty="0">
                <a:latin typeface="Calibri"/>
                <a:cs typeface="Calibri"/>
              </a:rPr>
              <a:t>exercises</a:t>
            </a:r>
            <a:endParaRPr sz="2000" dirty="0">
              <a:latin typeface="Calibri"/>
              <a:cs typeface="Calibri"/>
            </a:endParaRPr>
          </a:p>
          <a:p>
            <a:pPr marL="697865" indent="-227965">
              <a:lnSpc>
                <a:spcPct val="100000"/>
              </a:lnSpc>
              <a:spcBef>
                <a:spcPts val="1020"/>
              </a:spcBef>
              <a:buClr>
                <a:srgbClr val="003864"/>
              </a:buClr>
              <a:buFont typeface="Wingdings"/>
              <a:buChar char=""/>
              <a:tabLst>
                <a:tab pos="697865" algn="l"/>
              </a:tabLst>
            </a:pPr>
            <a:r>
              <a:rPr sz="2000" spc="-10" dirty="0">
                <a:latin typeface="Calibri"/>
                <a:cs typeface="Calibri"/>
              </a:rPr>
              <a:t>Training</a:t>
            </a:r>
            <a:r>
              <a:rPr sz="2000" spc="-90" dirty="0">
                <a:latin typeface="Calibri"/>
                <a:cs typeface="Calibri"/>
              </a:rPr>
              <a:t> </a:t>
            </a:r>
            <a:r>
              <a:rPr sz="2000" dirty="0">
                <a:latin typeface="Calibri"/>
                <a:cs typeface="Calibri"/>
              </a:rPr>
              <a:t>options</a:t>
            </a:r>
            <a:r>
              <a:rPr sz="2000" spc="-105" dirty="0">
                <a:latin typeface="Calibri"/>
                <a:cs typeface="Calibri"/>
              </a:rPr>
              <a:t> </a:t>
            </a:r>
            <a:r>
              <a:rPr sz="2000" spc="-10" dirty="0">
                <a:latin typeface="Calibri"/>
                <a:cs typeface="Calibri"/>
              </a:rPr>
              <a:t>available</a:t>
            </a:r>
            <a:endParaRPr sz="2000" dirty="0">
              <a:latin typeface="Calibri"/>
              <a:cs typeface="Calibri"/>
            </a:endParaRPr>
          </a:p>
        </p:txBody>
      </p:sp>
      <p:grpSp>
        <p:nvGrpSpPr>
          <p:cNvPr id="5" name="object 5"/>
          <p:cNvGrpSpPr/>
          <p:nvPr/>
        </p:nvGrpSpPr>
        <p:grpSpPr>
          <a:xfrm>
            <a:off x="342900" y="214502"/>
            <a:ext cx="5777230" cy="5577205"/>
            <a:chOff x="342900" y="214502"/>
            <a:chExt cx="5777230" cy="5577205"/>
          </a:xfrm>
        </p:grpSpPr>
        <p:sp>
          <p:nvSpPr>
            <p:cNvPr id="6" name="object 6"/>
            <p:cNvSpPr/>
            <p:nvPr/>
          </p:nvSpPr>
          <p:spPr>
            <a:xfrm>
              <a:off x="6096000" y="1333119"/>
              <a:ext cx="0" cy="4458335"/>
            </a:xfrm>
            <a:custGeom>
              <a:avLst/>
              <a:gdLst/>
              <a:ahLst/>
              <a:cxnLst/>
              <a:rect l="l" t="t" r="r" b="b"/>
              <a:pathLst>
                <a:path h="4458335">
                  <a:moveTo>
                    <a:pt x="0" y="0"/>
                  </a:moveTo>
                  <a:lnTo>
                    <a:pt x="0" y="4458081"/>
                  </a:lnTo>
                </a:path>
              </a:pathLst>
            </a:custGeom>
            <a:ln w="47625">
              <a:solidFill>
                <a:srgbClr val="003864"/>
              </a:solidFill>
            </a:ln>
          </p:spPr>
          <p:txBody>
            <a:bodyPr wrap="square" lIns="0" tIns="0" rIns="0" bIns="0" rtlCol="0"/>
            <a:lstStyle/>
            <a:p>
              <a:endParaRPr/>
            </a:p>
          </p:txBody>
        </p:sp>
        <p:sp>
          <p:nvSpPr>
            <p:cNvPr id="7" name="object 7"/>
            <p:cNvSpPr/>
            <p:nvPr/>
          </p:nvSpPr>
          <p:spPr>
            <a:xfrm>
              <a:off x="342900" y="214502"/>
              <a:ext cx="990600" cy="933450"/>
            </a:xfrm>
            <a:custGeom>
              <a:avLst/>
              <a:gdLst/>
              <a:ahLst/>
              <a:cxnLst/>
              <a:rect l="l" t="t" r="r" b="b"/>
              <a:pathLst>
                <a:path w="990600" h="933450">
                  <a:moveTo>
                    <a:pt x="495300" y="0"/>
                  </a:moveTo>
                  <a:lnTo>
                    <a:pt x="444658" y="2409"/>
                  </a:lnTo>
                  <a:lnTo>
                    <a:pt x="395480" y="9479"/>
                  </a:lnTo>
                  <a:lnTo>
                    <a:pt x="348013" y="20977"/>
                  </a:lnTo>
                  <a:lnTo>
                    <a:pt x="302507" y="36667"/>
                  </a:lnTo>
                  <a:lnTo>
                    <a:pt x="259211" y="56314"/>
                  </a:lnTo>
                  <a:lnTo>
                    <a:pt x="218373" y="79684"/>
                  </a:lnTo>
                  <a:lnTo>
                    <a:pt x="180243" y="106541"/>
                  </a:lnTo>
                  <a:lnTo>
                    <a:pt x="145070" y="136652"/>
                  </a:lnTo>
                  <a:lnTo>
                    <a:pt x="113102" y="169780"/>
                  </a:lnTo>
                  <a:lnTo>
                    <a:pt x="84589" y="205692"/>
                  </a:lnTo>
                  <a:lnTo>
                    <a:pt x="59780" y="244153"/>
                  </a:lnTo>
                  <a:lnTo>
                    <a:pt x="38923" y="284928"/>
                  </a:lnTo>
                  <a:lnTo>
                    <a:pt x="22267" y="327782"/>
                  </a:lnTo>
                  <a:lnTo>
                    <a:pt x="10062" y="372480"/>
                  </a:lnTo>
                  <a:lnTo>
                    <a:pt x="2557" y="418788"/>
                  </a:lnTo>
                  <a:lnTo>
                    <a:pt x="0" y="466471"/>
                  </a:lnTo>
                  <a:lnTo>
                    <a:pt x="2557" y="514175"/>
                  </a:lnTo>
                  <a:lnTo>
                    <a:pt x="10062" y="560503"/>
                  </a:lnTo>
                  <a:lnTo>
                    <a:pt x="22267" y="605218"/>
                  </a:lnTo>
                  <a:lnTo>
                    <a:pt x="38923" y="648086"/>
                  </a:lnTo>
                  <a:lnTo>
                    <a:pt x="59780" y="688874"/>
                  </a:lnTo>
                  <a:lnTo>
                    <a:pt x="84589" y="727345"/>
                  </a:lnTo>
                  <a:lnTo>
                    <a:pt x="113102" y="763265"/>
                  </a:lnTo>
                  <a:lnTo>
                    <a:pt x="145070" y="796401"/>
                  </a:lnTo>
                  <a:lnTo>
                    <a:pt x="180243" y="826516"/>
                  </a:lnTo>
                  <a:lnTo>
                    <a:pt x="218373" y="853378"/>
                  </a:lnTo>
                  <a:lnTo>
                    <a:pt x="259211" y="876750"/>
                  </a:lnTo>
                  <a:lnTo>
                    <a:pt x="302507" y="896399"/>
                  </a:lnTo>
                  <a:lnTo>
                    <a:pt x="348013" y="912090"/>
                  </a:lnTo>
                  <a:lnTo>
                    <a:pt x="395480" y="923588"/>
                  </a:lnTo>
                  <a:lnTo>
                    <a:pt x="444658" y="930659"/>
                  </a:lnTo>
                  <a:lnTo>
                    <a:pt x="495300" y="933069"/>
                  </a:lnTo>
                  <a:lnTo>
                    <a:pt x="545941" y="930659"/>
                  </a:lnTo>
                  <a:lnTo>
                    <a:pt x="595119" y="923588"/>
                  </a:lnTo>
                  <a:lnTo>
                    <a:pt x="642586" y="912090"/>
                  </a:lnTo>
                  <a:lnTo>
                    <a:pt x="688092" y="896399"/>
                  </a:lnTo>
                  <a:lnTo>
                    <a:pt x="731388" y="876750"/>
                  </a:lnTo>
                  <a:lnTo>
                    <a:pt x="772226" y="853378"/>
                  </a:lnTo>
                  <a:lnTo>
                    <a:pt x="810356" y="826516"/>
                  </a:lnTo>
                  <a:lnTo>
                    <a:pt x="845529" y="796401"/>
                  </a:lnTo>
                  <a:lnTo>
                    <a:pt x="877497" y="763265"/>
                  </a:lnTo>
                  <a:lnTo>
                    <a:pt x="906010" y="727345"/>
                  </a:lnTo>
                  <a:lnTo>
                    <a:pt x="930819" y="688874"/>
                  </a:lnTo>
                  <a:lnTo>
                    <a:pt x="951676" y="648086"/>
                  </a:lnTo>
                  <a:lnTo>
                    <a:pt x="968332" y="605218"/>
                  </a:lnTo>
                  <a:lnTo>
                    <a:pt x="980537" y="560503"/>
                  </a:lnTo>
                  <a:lnTo>
                    <a:pt x="988042" y="514175"/>
                  </a:lnTo>
                  <a:lnTo>
                    <a:pt x="990600" y="466471"/>
                  </a:lnTo>
                  <a:lnTo>
                    <a:pt x="988042" y="418788"/>
                  </a:lnTo>
                  <a:lnTo>
                    <a:pt x="980537" y="372480"/>
                  </a:lnTo>
                  <a:lnTo>
                    <a:pt x="968332" y="327782"/>
                  </a:lnTo>
                  <a:lnTo>
                    <a:pt x="951676" y="284928"/>
                  </a:lnTo>
                  <a:lnTo>
                    <a:pt x="930819" y="244153"/>
                  </a:lnTo>
                  <a:lnTo>
                    <a:pt x="906010" y="205692"/>
                  </a:lnTo>
                  <a:lnTo>
                    <a:pt x="877497" y="169780"/>
                  </a:lnTo>
                  <a:lnTo>
                    <a:pt x="845529" y="136652"/>
                  </a:lnTo>
                  <a:lnTo>
                    <a:pt x="810356" y="106541"/>
                  </a:lnTo>
                  <a:lnTo>
                    <a:pt x="772226" y="79684"/>
                  </a:lnTo>
                  <a:lnTo>
                    <a:pt x="731388" y="56314"/>
                  </a:lnTo>
                  <a:lnTo>
                    <a:pt x="688092" y="36667"/>
                  </a:lnTo>
                  <a:lnTo>
                    <a:pt x="642586" y="20977"/>
                  </a:lnTo>
                  <a:lnTo>
                    <a:pt x="595119" y="9479"/>
                  </a:lnTo>
                  <a:lnTo>
                    <a:pt x="545941" y="2409"/>
                  </a:lnTo>
                  <a:lnTo>
                    <a:pt x="495300" y="0"/>
                  </a:lnTo>
                  <a:close/>
                </a:path>
              </a:pathLst>
            </a:custGeom>
            <a:solidFill>
              <a:srgbClr val="F1F1F1"/>
            </a:solidFill>
          </p:spPr>
          <p:txBody>
            <a:bodyPr wrap="square" lIns="0" tIns="0" rIns="0" bIns="0" rtlCol="0"/>
            <a:lstStyle/>
            <a:p>
              <a:endParaRPr/>
            </a:p>
          </p:txBody>
        </p:sp>
        <p:sp>
          <p:nvSpPr>
            <p:cNvPr id="8" name="object 8"/>
            <p:cNvSpPr/>
            <p:nvPr/>
          </p:nvSpPr>
          <p:spPr>
            <a:xfrm>
              <a:off x="659516" y="435796"/>
              <a:ext cx="459105" cy="299085"/>
            </a:xfrm>
            <a:custGeom>
              <a:avLst/>
              <a:gdLst/>
              <a:ahLst/>
              <a:cxnLst/>
              <a:rect l="l" t="t" r="r" b="b"/>
              <a:pathLst>
                <a:path w="459105" h="299084">
                  <a:moveTo>
                    <a:pt x="433328" y="0"/>
                  </a:moveTo>
                  <a:lnTo>
                    <a:pt x="25489" y="0"/>
                  </a:lnTo>
                  <a:lnTo>
                    <a:pt x="0" y="23914"/>
                  </a:lnTo>
                  <a:lnTo>
                    <a:pt x="0" y="110604"/>
                  </a:lnTo>
                  <a:lnTo>
                    <a:pt x="15293" y="107615"/>
                  </a:lnTo>
                  <a:lnTo>
                    <a:pt x="38234" y="108811"/>
                  </a:lnTo>
                  <a:lnTo>
                    <a:pt x="38234" y="35871"/>
                  </a:lnTo>
                  <a:lnTo>
                    <a:pt x="420583" y="35872"/>
                  </a:lnTo>
                  <a:lnTo>
                    <a:pt x="420583" y="263060"/>
                  </a:lnTo>
                  <a:lnTo>
                    <a:pt x="204556" y="263059"/>
                  </a:lnTo>
                  <a:lnTo>
                    <a:pt x="168233" y="298931"/>
                  </a:lnTo>
                  <a:lnTo>
                    <a:pt x="433328" y="298932"/>
                  </a:lnTo>
                  <a:lnTo>
                    <a:pt x="458818" y="275017"/>
                  </a:lnTo>
                  <a:lnTo>
                    <a:pt x="458818" y="23915"/>
                  </a:lnTo>
                  <a:lnTo>
                    <a:pt x="456806" y="14629"/>
                  </a:lnTo>
                  <a:lnTo>
                    <a:pt x="451330" y="7025"/>
                  </a:lnTo>
                  <a:lnTo>
                    <a:pt x="443225" y="1887"/>
                  </a:lnTo>
                  <a:lnTo>
                    <a:pt x="433328" y="0"/>
                  </a:lnTo>
                  <a:close/>
                </a:path>
              </a:pathLst>
            </a:custGeom>
            <a:solidFill>
              <a:srgbClr val="003763"/>
            </a:solidFill>
          </p:spPr>
          <p:txBody>
            <a:bodyPr wrap="square" lIns="0" tIns="0" rIns="0" bIns="0" rtlCol="0"/>
            <a:lstStyle/>
            <a:p>
              <a:endParaRPr/>
            </a:p>
          </p:txBody>
        </p:sp>
        <p:pic>
          <p:nvPicPr>
            <p:cNvPr id="9" name="object 9"/>
            <p:cNvPicPr/>
            <p:nvPr/>
          </p:nvPicPr>
          <p:blipFill>
            <a:blip r:embed="rId2" cstate="print"/>
            <a:stretch>
              <a:fillRect/>
            </a:stretch>
          </p:blipFill>
          <p:spPr>
            <a:xfrm>
              <a:off x="628928" y="567326"/>
              <a:ext cx="108332" cy="101636"/>
            </a:xfrm>
            <a:prstGeom prst="rect">
              <a:avLst/>
            </a:prstGeom>
          </p:spPr>
        </p:pic>
        <p:sp>
          <p:nvSpPr>
            <p:cNvPr id="10" name="object 10"/>
            <p:cNvSpPr/>
            <p:nvPr/>
          </p:nvSpPr>
          <p:spPr>
            <a:xfrm>
              <a:off x="560106" y="598509"/>
              <a:ext cx="335280" cy="184150"/>
            </a:xfrm>
            <a:custGeom>
              <a:avLst/>
              <a:gdLst/>
              <a:ahLst/>
              <a:cxnLst/>
              <a:rect l="l" t="t" r="r" b="b"/>
              <a:pathLst>
                <a:path w="335280" h="184150">
                  <a:moveTo>
                    <a:pt x="314242" y="205"/>
                  </a:moveTo>
                  <a:lnTo>
                    <a:pt x="303857" y="0"/>
                  </a:lnTo>
                  <a:lnTo>
                    <a:pt x="291222" y="4689"/>
                  </a:lnTo>
                  <a:lnTo>
                    <a:pt x="289947" y="7080"/>
                  </a:lnTo>
                  <a:lnTo>
                    <a:pt x="195635" y="99151"/>
                  </a:lnTo>
                  <a:lnTo>
                    <a:pt x="145292" y="84802"/>
                  </a:lnTo>
                  <a:lnTo>
                    <a:pt x="122988" y="83009"/>
                  </a:lnTo>
                  <a:lnTo>
                    <a:pt x="111896" y="83448"/>
                  </a:lnTo>
                  <a:lnTo>
                    <a:pt x="62619" y="94480"/>
                  </a:lnTo>
                  <a:lnTo>
                    <a:pt x="21666" y="117685"/>
                  </a:lnTo>
                  <a:lnTo>
                    <a:pt x="0" y="184048"/>
                  </a:lnTo>
                  <a:lnTo>
                    <a:pt x="190537" y="184048"/>
                  </a:lnTo>
                  <a:lnTo>
                    <a:pt x="190537" y="183450"/>
                  </a:lnTo>
                  <a:lnTo>
                    <a:pt x="244703" y="124262"/>
                  </a:lnTo>
                  <a:lnTo>
                    <a:pt x="328182" y="41757"/>
                  </a:lnTo>
                  <a:lnTo>
                    <a:pt x="332892" y="35311"/>
                  </a:lnTo>
                  <a:lnTo>
                    <a:pt x="335271" y="27408"/>
                  </a:lnTo>
                  <a:lnTo>
                    <a:pt x="334903" y="19056"/>
                  </a:lnTo>
                  <a:lnTo>
                    <a:pt x="331368" y="11266"/>
                  </a:lnTo>
                  <a:lnTo>
                    <a:pt x="323791" y="3998"/>
                  </a:lnTo>
                  <a:lnTo>
                    <a:pt x="314242" y="205"/>
                  </a:lnTo>
                  <a:close/>
                </a:path>
              </a:pathLst>
            </a:custGeom>
            <a:solidFill>
              <a:srgbClr val="003763"/>
            </a:solidFill>
          </p:spPr>
          <p:txBody>
            <a:bodyPr wrap="square" lIns="0" tIns="0" rIns="0" bIns="0" rtlCol="0"/>
            <a:lstStyle/>
            <a:p>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14B34-FBCA-88C1-F61B-36E8CE4BC6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18B3F-A1A0-2070-3D15-C397579A801E}"/>
              </a:ext>
            </a:extLst>
          </p:cNvPr>
          <p:cNvSpPr>
            <a:spLocks noGrp="1"/>
          </p:cNvSpPr>
          <p:nvPr>
            <p:ph type="title"/>
          </p:nvPr>
        </p:nvSpPr>
        <p:spPr>
          <a:xfrm>
            <a:off x="2438400" y="228600"/>
            <a:ext cx="9054846" cy="553998"/>
          </a:xfrm>
        </p:spPr>
        <p:txBody>
          <a:bodyPr/>
          <a:lstStyle/>
          <a:p>
            <a:pPr algn="r"/>
            <a:r>
              <a:rPr lang="en-US" dirty="0"/>
              <a:t>Integration</a:t>
            </a:r>
          </a:p>
        </p:txBody>
      </p:sp>
      <p:sp>
        <p:nvSpPr>
          <p:cNvPr id="3" name="TextBox 2">
            <a:extLst>
              <a:ext uri="{FF2B5EF4-FFF2-40B4-BE49-F238E27FC236}">
                <a16:creationId xmlns:a16="http://schemas.microsoft.com/office/drawing/2014/main" id="{116B0007-0C22-2342-37E4-8C17350634E4}"/>
              </a:ext>
            </a:extLst>
          </p:cNvPr>
          <p:cNvSpPr txBox="1"/>
          <p:nvPr/>
        </p:nvSpPr>
        <p:spPr>
          <a:xfrm>
            <a:off x="990600" y="1600200"/>
            <a:ext cx="9982200" cy="4247317"/>
          </a:xfrm>
          <a:prstGeom prst="rect">
            <a:avLst/>
          </a:prstGeom>
          <a:noFill/>
        </p:spPr>
        <p:txBody>
          <a:bodyPr wrap="square" rtlCol="0">
            <a:spAutoFit/>
          </a:bodyPr>
          <a:lstStyle/>
          <a:p>
            <a:r>
              <a:rPr lang="en-US" sz="3200" b="1" dirty="0">
                <a:latin typeface="+mj-lt"/>
              </a:rPr>
              <a:t>Our end goals will be to integrate across:</a:t>
            </a:r>
          </a:p>
          <a:p>
            <a:endParaRPr lang="en-US" sz="2800" dirty="0">
              <a:latin typeface="+mj-lt"/>
            </a:endParaRPr>
          </a:p>
          <a:p>
            <a:pPr marL="171450" indent="-171450">
              <a:buFont typeface="Arial" panose="020B0604020202020204" pitchFamily="34" charset="0"/>
              <a:buChar char="•"/>
            </a:pPr>
            <a:r>
              <a:rPr lang="en-US" sz="3200" dirty="0">
                <a:latin typeface="+mj-lt"/>
              </a:rPr>
              <a:t>disciplines</a:t>
            </a:r>
          </a:p>
          <a:p>
            <a:pPr marL="171450" indent="-171450">
              <a:buFont typeface="Arial" panose="020B0604020202020204" pitchFamily="34" charset="0"/>
              <a:buChar char="•"/>
            </a:pPr>
            <a:r>
              <a:rPr lang="en-US" sz="3200" dirty="0">
                <a:latin typeface="+mj-lt"/>
              </a:rPr>
              <a:t>organizations</a:t>
            </a:r>
          </a:p>
          <a:p>
            <a:pPr marL="171450" indent="-171450">
              <a:buFont typeface="Arial" panose="020B0604020202020204" pitchFamily="34" charset="0"/>
              <a:buChar char="•"/>
            </a:pPr>
            <a:r>
              <a:rPr lang="en-US" sz="3200" dirty="0">
                <a:latin typeface="+mj-lt"/>
              </a:rPr>
              <a:t>jurisdictions</a:t>
            </a:r>
          </a:p>
          <a:p>
            <a:pPr marL="171450" indent="-171450">
              <a:buFont typeface="Arial" panose="020B0604020202020204" pitchFamily="34" charset="0"/>
              <a:buChar char="•"/>
            </a:pPr>
            <a:r>
              <a:rPr lang="en-US" sz="3200" dirty="0">
                <a:latin typeface="+mj-lt"/>
              </a:rPr>
              <a:t>program requirements</a:t>
            </a:r>
          </a:p>
          <a:p>
            <a:pPr marL="171450" indent="-171450">
              <a:buFont typeface="Arial" panose="020B0604020202020204" pitchFamily="34" charset="0"/>
              <a:buChar char="•"/>
            </a:pPr>
            <a:r>
              <a:rPr lang="en-US" sz="3200" dirty="0">
                <a:latin typeface="+mj-lt"/>
              </a:rPr>
              <a:t>identified gaps</a:t>
            </a:r>
          </a:p>
          <a:p>
            <a:pPr marL="171450" indent="-171450">
              <a:buFont typeface="Arial" panose="020B0604020202020204" pitchFamily="34" charset="0"/>
              <a:buChar char="•"/>
            </a:pPr>
            <a:r>
              <a:rPr lang="en-US" sz="3200" dirty="0">
                <a:latin typeface="+mj-lt"/>
              </a:rPr>
              <a:t>known and potential risks</a:t>
            </a:r>
          </a:p>
          <a:p>
            <a:endParaRPr lang="en-US" dirty="0"/>
          </a:p>
        </p:txBody>
      </p:sp>
    </p:spTree>
    <p:extLst>
      <p:ext uri="{BB962C8B-B14F-4D97-AF65-F5344CB8AC3E}">
        <p14:creationId xmlns:p14="http://schemas.microsoft.com/office/powerpoint/2010/main" val="35377469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4076" rIns="0" bIns="0" rtlCol="0">
            <a:spAutoFit/>
          </a:bodyPr>
          <a:lstStyle/>
          <a:p>
            <a:pPr marL="4068445">
              <a:lnSpc>
                <a:spcPct val="100000"/>
              </a:lnSpc>
              <a:spcBef>
                <a:spcPts val="100"/>
              </a:spcBef>
            </a:pPr>
            <a:r>
              <a:rPr dirty="0"/>
              <a:t>Identify</a:t>
            </a:r>
            <a:r>
              <a:rPr spc="-85" dirty="0"/>
              <a:t> </a:t>
            </a:r>
            <a:r>
              <a:rPr spc="-10" dirty="0"/>
              <a:t>Potential</a:t>
            </a:r>
            <a:r>
              <a:rPr spc="-90" dirty="0"/>
              <a:t> </a:t>
            </a:r>
            <a:r>
              <a:rPr spc="-10" dirty="0"/>
              <a:t>Exercises</a:t>
            </a:r>
          </a:p>
        </p:txBody>
      </p:sp>
      <p:sp>
        <p:nvSpPr>
          <p:cNvPr id="3" name="object 3"/>
          <p:cNvSpPr txBox="1"/>
          <p:nvPr/>
        </p:nvSpPr>
        <p:spPr>
          <a:xfrm>
            <a:off x="381000" y="1381023"/>
            <a:ext cx="6162040" cy="5180905"/>
          </a:xfrm>
          <a:prstGeom prst="rect">
            <a:avLst/>
          </a:prstGeom>
        </p:spPr>
        <p:txBody>
          <a:bodyPr vert="horz" wrap="square" lIns="0" tIns="12700" rIns="0" bIns="0" rtlCol="0">
            <a:spAutoFit/>
          </a:bodyPr>
          <a:lstStyle/>
          <a:p>
            <a:pPr marL="12700">
              <a:lnSpc>
                <a:spcPts val="2450"/>
              </a:lnSpc>
              <a:spcBef>
                <a:spcPts val="100"/>
              </a:spcBef>
            </a:pPr>
            <a:r>
              <a:rPr sz="2400" b="1" dirty="0">
                <a:solidFill>
                  <a:srgbClr val="171715"/>
                </a:solidFill>
                <a:latin typeface="+mj-lt"/>
                <a:cs typeface="Franklin Gothic Book"/>
              </a:rPr>
              <a:t>Objective:</a:t>
            </a:r>
            <a:r>
              <a:rPr sz="2400" b="1" spc="-80" dirty="0">
                <a:solidFill>
                  <a:srgbClr val="171715"/>
                </a:solidFill>
                <a:latin typeface="+mj-lt"/>
                <a:cs typeface="Franklin Gothic Book"/>
              </a:rPr>
              <a:t> </a:t>
            </a:r>
            <a:r>
              <a:rPr sz="2400" dirty="0">
                <a:solidFill>
                  <a:srgbClr val="171715"/>
                </a:solidFill>
                <a:latin typeface="+mj-lt"/>
                <a:cs typeface="Franklin Gothic Book"/>
              </a:rPr>
              <a:t>As</a:t>
            </a:r>
            <a:r>
              <a:rPr sz="2400" spc="-60" dirty="0">
                <a:solidFill>
                  <a:srgbClr val="171715"/>
                </a:solidFill>
                <a:latin typeface="+mj-lt"/>
                <a:cs typeface="Franklin Gothic Book"/>
              </a:rPr>
              <a:t> </a:t>
            </a:r>
            <a:r>
              <a:rPr sz="2400" dirty="0">
                <a:solidFill>
                  <a:srgbClr val="171715"/>
                </a:solidFill>
                <a:latin typeface="+mj-lt"/>
                <a:cs typeface="Franklin Gothic Book"/>
              </a:rPr>
              <a:t>a</a:t>
            </a:r>
            <a:r>
              <a:rPr sz="2400" spc="-55" dirty="0">
                <a:solidFill>
                  <a:srgbClr val="171715"/>
                </a:solidFill>
                <a:latin typeface="+mj-lt"/>
                <a:cs typeface="Franklin Gothic Book"/>
              </a:rPr>
              <a:t> </a:t>
            </a:r>
            <a:r>
              <a:rPr sz="2400" dirty="0">
                <a:solidFill>
                  <a:srgbClr val="171715"/>
                </a:solidFill>
                <a:latin typeface="+mj-lt"/>
                <a:cs typeface="Franklin Gothic Book"/>
              </a:rPr>
              <a:t>group,</a:t>
            </a:r>
            <a:r>
              <a:rPr sz="2400" spc="-55" dirty="0">
                <a:solidFill>
                  <a:srgbClr val="171715"/>
                </a:solidFill>
                <a:latin typeface="+mj-lt"/>
                <a:cs typeface="Franklin Gothic Book"/>
              </a:rPr>
              <a:t> </a:t>
            </a:r>
            <a:r>
              <a:rPr sz="2400" dirty="0">
                <a:solidFill>
                  <a:srgbClr val="171715"/>
                </a:solidFill>
                <a:latin typeface="+mj-lt"/>
                <a:cs typeface="Franklin Gothic Book"/>
              </a:rPr>
              <a:t>identify</a:t>
            </a:r>
            <a:r>
              <a:rPr sz="2400" spc="-60" dirty="0">
                <a:solidFill>
                  <a:srgbClr val="171715"/>
                </a:solidFill>
                <a:latin typeface="+mj-lt"/>
                <a:cs typeface="Franklin Gothic Book"/>
              </a:rPr>
              <a:t> </a:t>
            </a:r>
            <a:r>
              <a:rPr sz="2400" spc="-10" dirty="0">
                <a:solidFill>
                  <a:srgbClr val="171715"/>
                </a:solidFill>
                <a:latin typeface="+mj-lt"/>
                <a:cs typeface="Franklin Gothic Book"/>
              </a:rPr>
              <a:t>potential</a:t>
            </a:r>
            <a:endParaRPr sz="2400" dirty="0">
              <a:latin typeface="+mj-lt"/>
              <a:cs typeface="Franklin Gothic Book"/>
            </a:endParaRPr>
          </a:p>
          <a:p>
            <a:pPr marL="12700" marR="1167765">
              <a:lnSpc>
                <a:spcPct val="70000"/>
              </a:lnSpc>
              <a:spcBef>
                <a:spcPts val="430"/>
              </a:spcBef>
            </a:pPr>
            <a:r>
              <a:rPr sz="2400" spc="-10" dirty="0">
                <a:solidFill>
                  <a:srgbClr val="171715"/>
                </a:solidFill>
                <a:latin typeface="+mj-lt"/>
                <a:cs typeface="Franklin Gothic Book"/>
              </a:rPr>
              <a:t>exercises</a:t>
            </a:r>
            <a:r>
              <a:rPr sz="2400" spc="-55" dirty="0">
                <a:solidFill>
                  <a:srgbClr val="171715"/>
                </a:solidFill>
                <a:latin typeface="+mj-lt"/>
                <a:cs typeface="Franklin Gothic Book"/>
              </a:rPr>
              <a:t> </a:t>
            </a:r>
            <a:r>
              <a:rPr sz="2400" dirty="0">
                <a:solidFill>
                  <a:srgbClr val="171715"/>
                </a:solidFill>
                <a:latin typeface="+mj-lt"/>
                <a:cs typeface="Franklin Gothic Book"/>
              </a:rPr>
              <a:t>for</a:t>
            </a:r>
            <a:r>
              <a:rPr sz="2400" spc="-30" dirty="0">
                <a:solidFill>
                  <a:srgbClr val="171715"/>
                </a:solidFill>
                <a:latin typeface="+mj-lt"/>
                <a:cs typeface="Franklin Gothic Book"/>
              </a:rPr>
              <a:t> </a:t>
            </a:r>
            <a:r>
              <a:rPr sz="2400" dirty="0">
                <a:solidFill>
                  <a:srgbClr val="171715"/>
                </a:solidFill>
                <a:latin typeface="+mj-lt"/>
                <a:cs typeface="Franklin Gothic Book"/>
              </a:rPr>
              <a:t>inclusion</a:t>
            </a:r>
            <a:r>
              <a:rPr sz="2400" spc="-30" dirty="0">
                <a:solidFill>
                  <a:srgbClr val="171715"/>
                </a:solidFill>
                <a:latin typeface="+mj-lt"/>
                <a:cs typeface="Franklin Gothic Book"/>
              </a:rPr>
              <a:t> </a:t>
            </a:r>
            <a:r>
              <a:rPr sz="2400" dirty="0">
                <a:solidFill>
                  <a:srgbClr val="171715"/>
                </a:solidFill>
                <a:latin typeface="+mj-lt"/>
                <a:cs typeface="Franklin Gothic Book"/>
              </a:rPr>
              <a:t>in</a:t>
            </a:r>
            <a:r>
              <a:rPr sz="2400" spc="-30" dirty="0">
                <a:solidFill>
                  <a:srgbClr val="171715"/>
                </a:solidFill>
                <a:latin typeface="+mj-lt"/>
                <a:cs typeface="Franklin Gothic Book"/>
              </a:rPr>
              <a:t> </a:t>
            </a:r>
            <a:r>
              <a:rPr sz="2400" dirty="0">
                <a:solidFill>
                  <a:srgbClr val="171715"/>
                </a:solidFill>
                <a:latin typeface="+mj-lt"/>
                <a:cs typeface="Franklin Gothic Book"/>
              </a:rPr>
              <a:t>the</a:t>
            </a:r>
            <a:r>
              <a:rPr sz="2400" spc="-25" dirty="0">
                <a:solidFill>
                  <a:srgbClr val="171715"/>
                </a:solidFill>
                <a:latin typeface="+mj-lt"/>
                <a:cs typeface="Franklin Gothic Book"/>
              </a:rPr>
              <a:t> </a:t>
            </a:r>
            <a:r>
              <a:rPr sz="2400" spc="-10" dirty="0">
                <a:solidFill>
                  <a:srgbClr val="171715"/>
                </a:solidFill>
                <a:latin typeface="+mj-lt"/>
                <a:cs typeface="Franklin Gothic Book"/>
              </a:rPr>
              <a:t>multi-</a:t>
            </a:r>
            <a:r>
              <a:rPr sz="2400" spc="-20" dirty="0">
                <a:solidFill>
                  <a:srgbClr val="171715"/>
                </a:solidFill>
                <a:latin typeface="+mj-lt"/>
                <a:cs typeface="Franklin Gothic Book"/>
              </a:rPr>
              <a:t>year </a:t>
            </a:r>
            <a:r>
              <a:rPr sz="2400" spc="-10" dirty="0">
                <a:solidFill>
                  <a:srgbClr val="171715"/>
                </a:solidFill>
                <a:latin typeface="+mj-lt"/>
                <a:cs typeface="Franklin Gothic Book"/>
              </a:rPr>
              <a:t>schedule</a:t>
            </a:r>
            <a:endParaRPr sz="2400" dirty="0">
              <a:latin typeface="+mj-lt"/>
              <a:cs typeface="Franklin Gothic Book"/>
            </a:endParaRPr>
          </a:p>
          <a:p>
            <a:pPr marL="12700">
              <a:lnSpc>
                <a:spcPct val="100000"/>
              </a:lnSpc>
              <a:spcBef>
                <a:spcPts val="735"/>
              </a:spcBef>
            </a:pPr>
            <a:r>
              <a:rPr sz="2400" b="1" spc="-10" dirty="0">
                <a:solidFill>
                  <a:srgbClr val="171715"/>
                </a:solidFill>
                <a:latin typeface="+mj-lt"/>
                <a:cs typeface="Franklin Gothic Book"/>
              </a:rPr>
              <a:t>Consider:</a:t>
            </a:r>
            <a:endParaRPr sz="2400" b="1" dirty="0">
              <a:latin typeface="+mj-lt"/>
              <a:cs typeface="Franklin Gothic Book"/>
            </a:endParaRPr>
          </a:p>
          <a:p>
            <a:pPr marL="300355" marR="605790" indent="-178435">
              <a:lnSpc>
                <a:spcPct val="70000"/>
              </a:lnSpc>
              <a:spcBef>
                <a:spcPts val="1610"/>
              </a:spcBef>
              <a:buClr>
                <a:srgbClr val="003864"/>
              </a:buClr>
              <a:buFont typeface="Wingdings"/>
              <a:buChar char=""/>
              <a:tabLst>
                <a:tab pos="300355" algn="l"/>
              </a:tabLst>
            </a:pPr>
            <a:r>
              <a:rPr sz="2000" dirty="0">
                <a:solidFill>
                  <a:srgbClr val="171715"/>
                </a:solidFill>
                <a:latin typeface="+mj-lt"/>
                <a:cs typeface="Franklin Gothic Book"/>
              </a:rPr>
              <a:t>What</a:t>
            </a:r>
            <a:r>
              <a:rPr sz="2000" spc="-50" dirty="0">
                <a:solidFill>
                  <a:srgbClr val="171715"/>
                </a:solidFill>
                <a:latin typeface="+mj-lt"/>
                <a:cs typeface="Franklin Gothic Book"/>
              </a:rPr>
              <a:t> </a:t>
            </a:r>
            <a:r>
              <a:rPr sz="2000" dirty="0">
                <a:solidFill>
                  <a:srgbClr val="171715"/>
                </a:solidFill>
                <a:latin typeface="+mj-lt"/>
                <a:cs typeface="Franklin Gothic Book"/>
              </a:rPr>
              <a:t>changes</a:t>
            </a:r>
            <a:r>
              <a:rPr sz="2000" spc="-25" dirty="0">
                <a:solidFill>
                  <a:srgbClr val="171715"/>
                </a:solidFill>
                <a:latin typeface="+mj-lt"/>
                <a:cs typeface="Franklin Gothic Book"/>
              </a:rPr>
              <a:t> </a:t>
            </a:r>
            <a:r>
              <a:rPr sz="2000" dirty="0">
                <a:solidFill>
                  <a:srgbClr val="171715"/>
                </a:solidFill>
                <a:latin typeface="+mj-lt"/>
                <a:cs typeface="Franklin Gothic Book"/>
              </a:rPr>
              <a:t>to</a:t>
            </a:r>
            <a:r>
              <a:rPr sz="2000" spc="-35" dirty="0">
                <a:solidFill>
                  <a:srgbClr val="171715"/>
                </a:solidFill>
                <a:latin typeface="+mj-lt"/>
                <a:cs typeface="Franklin Gothic Book"/>
              </a:rPr>
              <a:t> </a:t>
            </a:r>
            <a:r>
              <a:rPr sz="2000" dirty="0">
                <a:solidFill>
                  <a:srgbClr val="171715"/>
                </a:solidFill>
                <a:latin typeface="+mj-lt"/>
                <a:cs typeface="Franklin Gothic Book"/>
              </a:rPr>
              <a:t>plans,</a:t>
            </a:r>
            <a:r>
              <a:rPr sz="2000" spc="-25" dirty="0">
                <a:solidFill>
                  <a:srgbClr val="171715"/>
                </a:solidFill>
                <a:latin typeface="+mj-lt"/>
                <a:cs typeface="Franklin Gothic Book"/>
              </a:rPr>
              <a:t> </a:t>
            </a:r>
            <a:r>
              <a:rPr sz="2000" dirty="0">
                <a:solidFill>
                  <a:srgbClr val="171715"/>
                </a:solidFill>
                <a:latin typeface="+mj-lt"/>
                <a:cs typeface="Franklin Gothic Book"/>
              </a:rPr>
              <a:t>policies,</a:t>
            </a:r>
            <a:r>
              <a:rPr sz="2000" spc="-25" dirty="0">
                <a:solidFill>
                  <a:srgbClr val="171715"/>
                </a:solidFill>
                <a:latin typeface="+mj-lt"/>
                <a:cs typeface="Franklin Gothic Book"/>
              </a:rPr>
              <a:t> </a:t>
            </a:r>
            <a:r>
              <a:rPr sz="2000" dirty="0">
                <a:solidFill>
                  <a:srgbClr val="171715"/>
                </a:solidFill>
                <a:latin typeface="+mj-lt"/>
                <a:cs typeface="Franklin Gothic Book"/>
              </a:rPr>
              <a:t>procedures,</a:t>
            </a:r>
            <a:r>
              <a:rPr sz="2000" spc="-40" dirty="0">
                <a:solidFill>
                  <a:srgbClr val="171715"/>
                </a:solidFill>
                <a:latin typeface="+mj-lt"/>
                <a:cs typeface="Franklin Gothic Book"/>
              </a:rPr>
              <a:t> </a:t>
            </a:r>
            <a:r>
              <a:rPr sz="2000" spc="-25" dirty="0">
                <a:solidFill>
                  <a:srgbClr val="171715"/>
                </a:solidFill>
                <a:latin typeface="+mj-lt"/>
                <a:cs typeface="Franklin Gothic Book"/>
              </a:rPr>
              <a:t>and </a:t>
            </a:r>
            <a:r>
              <a:rPr sz="2000" dirty="0">
                <a:solidFill>
                  <a:srgbClr val="171715"/>
                </a:solidFill>
                <a:latin typeface="+mj-lt"/>
                <a:cs typeface="Franklin Gothic Book"/>
              </a:rPr>
              <a:t>checklists</a:t>
            </a:r>
            <a:r>
              <a:rPr sz="2000" spc="-25" dirty="0">
                <a:solidFill>
                  <a:srgbClr val="171715"/>
                </a:solidFill>
                <a:latin typeface="+mj-lt"/>
                <a:cs typeface="Franklin Gothic Book"/>
              </a:rPr>
              <a:t> </a:t>
            </a:r>
            <a:r>
              <a:rPr sz="2000" dirty="0">
                <a:solidFill>
                  <a:srgbClr val="171715"/>
                </a:solidFill>
                <a:latin typeface="+mj-lt"/>
                <a:cs typeface="Franklin Gothic Book"/>
              </a:rPr>
              <a:t>need</a:t>
            </a:r>
            <a:r>
              <a:rPr sz="2000" spc="-45" dirty="0">
                <a:solidFill>
                  <a:srgbClr val="171715"/>
                </a:solidFill>
                <a:latin typeface="+mj-lt"/>
                <a:cs typeface="Franklin Gothic Book"/>
              </a:rPr>
              <a:t> </a:t>
            </a:r>
            <a:r>
              <a:rPr sz="2000" spc="-10" dirty="0">
                <a:solidFill>
                  <a:srgbClr val="171715"/>
                </a:solidFill>
                <a:latin typeface="+mj-lt"/>
                <a:cs typeface="Franklin Gothic Book"/>
              </a:rPr>
              <a:t>validating?</a:t>
            </a:r>
            <a:endParaRPr sz="2000" dirty="0">
              <a:latin typeface="+mj-lt"/>
              <a:cs typeface="Franklin Gothic Book"/>
            </a:endParaRPr>
          </a:p>
          <a:p>
            <a:pPr marL="299720" indent="-177800">
              <a:lnSpc>
                <a:spcPts val="2039"/>
              </a:lnSpc>
              <a:spcBef>
                <a:spcPts val="880"/>
              </a:spcBef>
              <a:buClr>
                <a:srgbClr val="003864"/>
              </a:buClr>
              <a:buFont typeface="Wingdings"/>
              <a:buChar char=""/>
              <a:tabLst>
                <a:tab pos="299720" algn="l"/>
              </a:tabLst>
            </a:pPr>
            <a:r>
              <a:rPr sz="2000" dirty="0">
                <a:solidFill>
                  <a:srgbClr val="171715"/>
                </a:solidFill>
                <a:latin typeface="+mj-lt"/>
                <a:cs typeface="Franklin Gothic Book"/>
              </a:rPr>
              <a:t>What</a:t>
            </a:r>
            <a:r>
              <a:rPr sz="2000" spc="5" dirty="0">
                <a:solidFill>
                  <a:srgbClr val="171715"/>
                </a:solidFill>
                <a:latin typeface="+mj-lt"/>
                <a:cs typeface="Franklin Gothic Book"/>
              </a:rPr>
              <a:t> </a:t>
            </a:r>
            <a:r>
              <a:rPr sz="2000" spc="-10" dirty="0">
                <a:solidFill>
                  <a:srgbClr val="171715"/>
                </a:solidFill>
                <a:latin typeface="+mj-lt"/>
                <a:cs typeface="Franklin Gothic Book"/>
              </a:rPr>
              <a:t>jurisdictions/organizations,</a:t>
            </a:r>
            <a:r>
              <a:rPr sz="2000" spc="40" dirty="0">
                <a:solidFill>
                  <a:srgbClr val="171715"/>
                </a:solidFill>
                <a:latin typeface="+mj-lt"/>
                <a:cs typeface="Franklin Gothic Book"/>
              </a:rPr>
              <a:t> </a:t>
            </a:r>
            <a:r>
              <a:rPr sz="2000" dirty="0">
                <a:solidFill>
                  <a:srgbClr val="171715"/>
                </a:solidFill>
                <a:latin typeface="+mj-lt"/>
                <a:cs typeface="Franklin Gothic Book"/>
              </a:rPr>
              <a:t>departments,</a:t>
            </a:r>
            <a:r>
              <a:rPr sz="2000" spc="-10" dirty="0">
                <a:solidFill>
                  <a:srgbClr val="171715"/>
                </a:solidFill>
                <a:latin typeface="+mj-lt"/>
                <a:cs typeface="Franklin Gothic Book"/>
              </a:rPr>
              <a:t> </a:t>
            </a:r>
            <a:r>
              <a:rPr sz="2000" spc="-25" dirty="0">
                <a:solidFill>
                  <a:srgbClr val="171715"/>
                </a:solidFill>
                <a:latin typeface="+mj-lt"/>
                <a:cs typeface="Franklin Gothic Book"/>
              </a:rPr>
              <a:t>and</a:t>
            </a:r>
            <a:endParaRPr sz="2000" dirty="0">
              <a:latin typeface="+mj-lt"/>
              <a:cs typeface="Franklin Gothic Book"/>
            </a:endParaRPr>
          </a:p>
          <a:p>
            <a:pPr marR="1557655" algn="r">
              <a:lnSpc>
                <a:spcPts val="2039"/>
              </a:lnSpc>
            </a:pPr>
            <a:r>
              <a:rPr sz="2000" dirty="0">
                <a:solidFill>
                  <a:srgbClr val="171715"/>
                </a:solidFill>
                <a:latin typeface="+mj-lt"/>
                <a:cs typeface="Franklin Gothic Book"/>
              </a:rPr>
              <a:t>teams</a:t>
            </a:r>
            <a:r>
              <a:rPr sz="2000" spc="-45" dirty="0">
                <a:solidFill>
                  <a:srgbClr val="171715"/>
                </a:solidFill>
                <a:latin typeface="+mj-lt"/>
                <a:cs typeface="Franklin Gothic Book"/>
              </a:rPr>
              <a:t> </a:t>
            </a:r>
            <a:r>
              <a:rPr sz="2000" dirty="0">
                <a:solidFill>
                  <a:srgbClr val="171715"/>
                </a:solidFill>
                <a:latin typeface="+mj-lt"/>
                <a:cs typeface="Franklin Gothic Book"/>
              </a:rPr>
              <a:t>need</a:t>
            </a:r>
            <a:r>
              <a:rPr sz="2000" spc="-40" dirty="0">
                <a:solidFill>
                  <a:srgbClr val="171715"/>
                </a:solidFill>
                <a:latin typeface="+mj-lt"/>
                <a:cs typeface="Franklin Gothic Book"/>
              </a:rPr>
              <a:t> </a:t>
            </a:r>
            <a:r>
              <a:rPr sz="2000" spc="-10" dirty="0">
                <a:solidFill>
                  <a:srgbClr val="171715"/>
                </a:solidFill>
                <a:latin typeface="+mj-lt"/>
                <a:cs typeface="Franklin Gothic Book"/>
              </a:rPr>
              <a:t>exercising</a:t>
            </a:r>
            <a:r>
              <a:rPr sz="2000" spc="-15" dirty="0">
                <a:solidFill>
                  <a:srgbClr val="171715"/>
                </a:solidFill>
                <a:latin typeface="+mj-lt"/>
                <a:cs typeface="Franklin Gothic Book"/>
              </a:rPr>
              <a:t> </a:t>
            </a:r>
            <a:r>
              <a:rPr sz="2000" dirty="0">
                <a:solidFill>
                  <a:srgbClr val="171715"/>
                </a:solidFill>
                <a:latin typeface="+mj-lt"/>
                <a:cs typeface="Franklin Gothic Book"/>
              </a:rPr>
              <a:t>and</a:t>
            </a:r>
            <a:r>
              <a:rPr sz="2000" spc="-30" dirty="0">
                <a:solidFill>
                  <a:srgbClr val="171715"/>
                </a:solidFill>
                <a:latin typeface="+mj-lt"/>
                <a:cs typeface="Franklin Gothic Book"/>
              </a:rPr>
              <a:t> </a:t>
            </a:r>
            <a:r>
              <a:rPr sz="2000" dirty="0">
                <a:solidFill>
                  <a:srgbClr val="171715"/>
                </a:solidFill>
                <a:latin typeface="+mj-lt"/>
                <a:cs typeface="Franklin Gothic Book"/>
              </a:rPr>
              <a:t>in</a:t>
            </a:r>
            <a:r>
              <a:rPr sz="2000" spc="-20" dirty="0">
                <a:solidFill>
                  <a:srgbClr val="171715"/>
                </a:solidFill>
                <a:latin typeface="+mj-lt"/>
                <a:cs typeface="Franklin Gothic Book"/>
              </a:rPr>
              <a:t> </a:t>
            </a:r>
            <a:r>
              <a:rPr sz="2000" dirty="0">
                <a:solidFill>
                  <a:srgbClr val="171715"/>
                </a:solidFill>
                <a:latin typeface="+mj-lt"/>
                <a:cs typeface="Franklin Gothic Book"/>
              </a:rPr>
              <a:t>what</a:t>
            </a:r>
            <a:r>
              <a:rPr sz="2000" spc="-45" dirty="0">
                <a:solidFill>
                  <a:srgbClr val="171715"/>
                </a:solidFill>
                <a:latin typeface="+mj-lt"/>
                <a:cs typeface="Franklin Gothic Book"/>
              </a:rPr>
              <a:t> </a:t>
            </a:r>
            <a:r>
              <a:rPr sz="2000" spc="-20" dirty="0">
                <a:solidFill>
                  <a:srgbClr val="171715"/>
                </a:solidFill>
                <a:latin typeface="+mj-lt"/>
                <a:cs typeface="Franklin Gothic Book"/>
              </a:rPr>
              <a:t>way?</a:t>
            </a:r>
            <a:endParaRPr sz="2000" dirty="0">
              <a:latin typeface="+mj-lt"/>
              <a:cs typeface="Franklin Gothic Book"/>
            </a:endParaRPr>
          </a:p>
          <a:p>
            <a:pPr marL="177800" marR="1557020" indent="-177800" algn="r">
              <a:lnSpc>
                <a:spcPct val="100000"/>
              </a:lnSpc>
              <a:spcBef>
                <a:spcPts val="875"/>
              </a:spcBef>
              <a:buClr>
                <a:srgbClr val="003864"/>
              </a:buClr>
              <a:buFont typeface="Wingdings"/>
              <a:buChar char=""/>
              <a:tabLst>
                <a:tab pos="177800" algn="l"/>
              </a:tabLst>
            </a:pPr>
            <a:r>
              <a:rPr sz="2000" dirty="0">
                <a:solidFill>
                  <a:srgbClr val="171715"/>
                </a:solidFill>
                <a:latin typeface="+mj-lt"/>
                <a:cs typeface="Franklin Gothic Book"/>
              </a:rPr>
              <a:t>Does</a:t>
            </a:r>
            <a:r>
              <a:rPr sz="2000" spc="-35" dirty="0">
                <a:solidFill>
                  <a:srgbClr val="171715"/>
                </a:solidFill>
                <a:latin typeface="+mj-lt"/>
                <a:cs typeface="Franklin Gothic Book"/>
              </a:rPr>
              <a:t> </a:t>
            </a:r>
            <a:r>
              <a:rPr sz="2000" dirty="0">
                <a:solidFill>
                  <a:srgbClr val="171715"/>
                </a:solidFill>
                <a:latin typeface="+mj-lt"/>
                <a:cs typeface="Franklin Gothic Book"/>
              </a:rPr>
              <a:t>equipment</a:t>
            </a:r>
            <a:r>
              <a:rPr sz="2000" spc="-35" dirty="0">
                <a:solidFill>
                  <a:srgbClr val="171715"/>
                </a:solidFill>
                <a:latin typeface="+mj-lt"/>
                <a:cs typeface="Franklin Gothic Book"/>
              </a:rPr>
              <a:t> </a:t>
            </a:r>
            <a:r>
              <a:rPr sz="2000" dirty="0">
                <a:solidFill>
                  <a:srgbClr val="171715"/>
                </a:solidFill>
                <a:latin typeface="+mj-lt"/>
                <a:cs typeface="Franklin Gothic Book"/>
              </a:rPr>
              <a:t>usage</a:t>
            </a:r>
            <a:r>
              <a:rPr sz="2000" spc="-5" dirty="0">
                <a:solidFill>
                  <a:srgbClr val="171715"/>
                </a:solidFill>
                <a:latin typeface="+mj-lt"/>
                <a:cs typeface="Franklin Gothic Book"/>
              </a:rPr>
              <a:t> </a:t>
            </a:r>
            <a:r>
              <a:rPr sz="2000" dirty="0">
                <a:solidFill>
                  <a:srgbClr val="171715"/>
                </a:solidFill>
                <a:latin typeface="+mj-lt"/>
                <a:cs typeface="Franklin Gothic Book"/>
              </a:rPr>
              <a:t>need</a:t>
            </a:r>
            <a:r>
              <a:rPr sz="2000" spc="-35" dirty="0">
                <a:solidFill>
                  <a:srgbClr val="171715"/>
                </a:solidFill>
                <a:latin typeface="+mj-lt"/>
                <a:cs typeface="Franklin Gothic Book"/>
              </a:rPr>
              <a:t> </a:t>
            </a:r>
            <a:r>
              <a:rPr sz="2000" spc="-10" dirty="0">
                <a:solidFill>
                  <a:srgbClr val="171715"/>
                </a:solidFill>
                <a:latin typeface="+mj-lt"/>
                <a:cs typeface="Franklin Gothic Book"/>
              </a:rPr>
              <a:t>validating?</a:t>
            </a:r>
            <a:endParaRPr sz="2000" dirty="0">
              <a:latin typeface="+mj-lt"/>
              <a:cs typeface="Franklin Gothic Book"/>
            </a:endParaRPr>
          </a:p>
          <a:p>
            <a:pPr marL="300355" marR="376555" indent="-178435">
              <a:lnSpc>
                <a:spcPct val="70000"/>
              </a:lnSpc>
              <a:spcBef>
                <a:spcPts val="1610"/>
              </a:spcBef>
              <a:buClr>
                <a:srgbClr val="003864"/>
              </a:buClr>
              <a:buFont typeface="Wingdings"/>
              <a:buChar char=""/>
              <a:tabLst>
                <a:tab pos="300355" algn="l"/>
              </a:tabLst>
            </a:pPr>
            <a:r>
              <a:rPr sz="2000" dirty="0">
                <a:solidFill>
                  <a:srgbClr val="171715"/>
                </a:solidFill>
                <a:latin typeface="+mj-lt"/>
                <a:cs typeface="Franklin Gothic Book"/>
              </a:rPr>
              <a:t>What</a:t>
            </a:r>
            <a:r>
              <a:rPr sz="2000" spc="-50" dirty="0">
                <a:solidFill>
                  <a:srgbClr val="171715"/>
                </a:solidFill>
                <a:latin typeface="+mj-lt"/>
                <a:cs typeface="Franklin Gothic Book"/>
              </a:rPr>
              <a:t> </a:t>
            </a:r>
            <a:r>
              <a:rPr sz="2000" dirty="0">
                <a:solidFill>
                  <a:srgbClr val="171715"/>
                </a:solidFill>
                <a:latin typeface="+mj-lt"/>
                <a:cs typeface="Franklin Gothic Book"/>
              </a:rPr>
              <a:t>training</a:t>
            </a:r>
            <a:r>
              <a:rPr sz="2000" spc="-25" dirty="0">
                <a:solidFill>
                  <a:srgbClr val="171715"/>
                </a:solidFill>
                <a:latin typeface="+mj-lt"/>
                <a:cs typeface="Franklin Gothic Book"/>
              </a:rPr>
              <a:t> </a:t>
            </a:r>
            <a:r>
              <a:rPr sz="2000" dirty="0">
                <a:solidFill>
                  <a:srgbClr val="171715"/>
                </a:solidFill>
                <a:latin typeface="+mj-lt"/>
                <a:cs typeface="Franklin Gothic Book"/>
              </a:rPr>
              <a:t>is</a:t>
            </a:r>
            <a:r>
              <a:rPr sz="2000" spc="-30" dirty="0">
                <a:solidFill>
                  <a:srgbClr val="171715"/>
                </a:solidFill>
                <a:latin typeface="+mj-lt"/>
                <a:cs typeface="Franklin Gothic Book"/>
              </a:rPr>
              <a:t> </a:t>
            </a:r>
            <a:r>
              <a:rPr sz="2000" dirty="0">
                <a:solidFill>
                  <a:srgbClr val="171715"/>
                </a:solidFill>
                <a:latin typeface="+mj-lt"/>
                <a:cs typeface="Franklin Gothic Book"/>
              </a:rPr>
              <a:t>needed</a:t>
            </a:r>
            <a:r>
              <a:rPr sz="2000" spc="-65" dirty="0">
                <a:solidFill>
                  <a:srgbClr val="171715"/>
                </a:solidFill>
                <a:latin typeface="+mj-lt"/>
                <a:cs typeface="Franklin Gothic Book"/>
              </a:rPr>
              <a:t> </a:t>
            </a:r>
            <a:r>
              <a:rPr sz="2000" dirty="0">
                <a:solidFill>
                  <a:srgbClr val="171715"/>
                </a:solidFill>
                <a:latin typeface="+mj-lt"/>
                <a:cs typeface="Franklin Gothic Book"/>
              </a:rPr>
              <a:t>prior</a:t>
            </a:r>
            <a:r>
              <a:rPr sz="2000" spc="-40" dirty="0">
                <a:solidFill>
                  <a:srgbClr val="171715"/>
                </a:solidFill>
                <a:latin typeface="+mj-lt"/>
                <a:cs typeface="Franklin Gothic Book"/>
              </a:rPr>
              <a:t> </a:t>
            </a:r>
            <a:r>
              <a:rPr sz="2000" dirty="0">
                <a:solidFill>
                  <a:srgbClr val="171715"/>
                </a:solidFill>
                <a:latin typeface="+mj-lt"/>
                <a:cs typeface="Franklin Gothic Book"/>
              </a:rPr>
              <a:t>to</a:t>
            </a:r>
            <a:r>
              <a:rPr sz="2000" spc="-35" dirty="0">
                <a:solidFill>
                  <a:srgbClr val="171715"/>
                </a:solidFill>
                <a:latin typeface="+mj-lt"/>
                <a:cs typeface="Franklin Gothic Book"/>
              </a:rPr>
              <a:t> </a:t>
            </a:r>
            <a:r>
              <a:rPr sz="2000" spc="-10" dirty="0">
                <a:solidFill>
                  <a:srgbClr val="171715"/>
                </a:solidFill>
                <a:latin typeface="+mj-lt"/>
                <a:cs typeface="Franklin Gothic Book"/>
              </a:rPr>
              <a:t>exercising?</a:t>
            </a:r>
            <a:r>
              <a:rPr sz="2000" spc="-25" dirty="0">
                <a:solidFill>
                  <a:srgbClr val="171715"/>
                </a:solidFill>
                <a:latin typeface="+mj-lt"/>
                <a:cs typeface="Franklin Gothic Book"/>
              </a:rPr>
              <a:t> </a:t>
            </a:r>
            <a:r>
              <a:rPr sz="2000" spc="-10" dirty="0">
                <a:solidFill>
                  <a:srgbClr val="171715"/>
                </a:solidFill>
                <a:latin typeface="+mj-lt"/>
                <a:cs typeface="Franklin Gothic Book"/>
              </a:rPr>
              <a:t>Identify training.</a:t>
            </a:r>
            <a:endParaRPr sz="2000" dirty="0">
              <a:latin typeface="+mj-lt"/>
              <a:cs typeface="Franklin Gothic Book"/>
            </a:endParaRPr>
          </a:p>
          <a:p>
            <a:pPr marL="299720" indent="-177800">
              <a:lnSpc>
                <a:spcPct val="100000"/>
              </a:lnSpc>
              <a:spcBef>
                <a:spcPts val="875"/>
              </a:spcBef>
              <a:buClr>
                <a:srgbClr val="003864"/>
              </a:buClr>
              <a:buFont typeface="Wingdings"/>
              <a:buChar char=""/>
              <a:tabLst>
                <a:tab pos="299720" algn="l"/>
              </a:tabLst>
            </a:pPr>
            <a:r>
              <a:rPr sz="2000" dirty="0">
                <a:solidFill>
                  <a:srgbClr val="171715"/>
                </a:solidFill>
                <a:latin typeface="+mj-lt"/>
                <a:cs typeface="Franklin Gothic Book"/>
              </a:rPr>
              <a:t>What</a:t>
            </a:r>
            <a:r>
              <a:rPr sz="2000" spc="-45" dirty="0">
                <a:solidFill>
                  <a:srgbClr val="171715"/>
                </a:solidFill>
                <a:latin typeface="+mj-lt"/>
                <a:cs typeface="Franklin Gothic Book"/>
              </a:rPr>
              <a:t> </a:t>
            </a:r>
            <a:r>
              <a:rPr sz="2000" dirty="0">
                <a:solidFill>
                  <a:srgbClr val="171715"/>
                </a:solidFill>
                <a:latin typeface="+mj-lt"/>
                <a:cs typeface="Franklin Gothic Book"/>
              </a:rPr>
              <a:t>previous</a:t>
            </a:r>
            <a:r>
              <a:rPr sz="2000" spc="-30" dirty="0">
                <a:solidFill>
                  <a:srgbClr val="171715"/>
                </a:solidFill>
                <a:latin typeface="+mj-lt"/>
                <a:cs typeface="Franklin Gothic Book"/>
              </a:rPr>
              <a:t> </a:t>
            </a:r>
            <a:r>
              <a:rPr sz="2000" spc="-10" dirty="0">
                <a:solidFill>
                  <a:srgbClr val="171715"/>
                </a:solidFill>
                <a:latin typeface="+mj-lt"/>
                <a:cs typeface="Franklin Gothic Book"/>
              </a:rPr>
              <a:t>corrective</a:t>
            </a:r>
            <a:r>
              <a:rPr sz="2000" spc="-30" dirty="0">
                <a:solidFill>
                  <a:srgbClr val="171715"/>
                </a:solidFill>
                <a:latin typeface="+mj-lt"/>
                <a:cs typeface="Franklin Gothic Book"/>
              </a:rPr>
              <a:t> </a:t>
            </a:r>
            <a:r>
              <a:rPr sz="2000" dirty="0">
                <a:solidFill>
                  <a:srgbClr val="171715"/>
                </a:solidFill>
                <a:latin typeface="+mj-lt"/>
                <a:cs typeface="Franklin Gothic Book"/>
              </a:rPr>
              <a:t>actions</a:t>
            </a:r>
            <a:r>
              <a:rPr sz="2000" spc="-30" dirty="0">
                <a:solidFill>
                  <a:srgbClr val="171715"/>
                </a:solidFill>
                <a:latin typeface="+mj-lt"/>
                <a:cs typeface="Franklin Gothic Book"/>
              </a:rPr>
              <a:t> </a:t>
            </a:r>
            <a:r>
              <a:rPr sz="2000" dirty="0">
                <a:solidFill>
                  <a:srgbClr val="171715"/>
                </a:solidFill>
                <a:latin typeface="+mj-lt"/>
                <a:cs typeface="Franklin Gothic Book"/>
              </a:rPr>
              <a:t>need</a:t>
            </a:r>
            <a:r>
              <a:rPr sz="2000" spc="-50" dirty="0">
                <a:solidFill>
                  <a:srgbClr val="171715"/>
                </a:solidFill>
                <a:latin typeface="+mj-lt"/>
                <a:cs typeface="Franklin Gothic Book"/>
              </a:rPr>
              <a:t> </a:t>
            </a:r>
            <a:r>
              <a:rPr sz="2000" dirty="0">
                <a:solidFill>
                  <a:srgbClr val="171715"/>
                </a:solidFill>
                <a:latin typeface="+mj-lt"/>
                <a:cs typeface="Franklin Gothic Book"/>
              </a:rPr>
              <a:t>to</a:t>
            </a:r>
            <a:r>
              <a:rPr sz="2000" spc="-35" dirty="0">
                <a:solidFill>
                  <a:srgbClr val="171715"/>
                </a:solidFill>
                <a:latin typeface="+mj-lt"/>
                <a:cs typeface="Franklin Gothic Book"/>
              </a:rPr>
              <a:t> </a:t>
            </a:r>
            <a:r>
              <a:rPr sz="2000" dirty="0">
                <a:solidFill>
                  <a:srgbClr val="171715"/>
                </a:solidFill>
                <a:latin typeface="+mj-lt"/>
                <a:cs typeface="Franklin Gothic Book"/>
              </a:rPr>
              <a:t>be</a:t>
            </a:r>
            <a:r>
              <a:rPr sz="2000" spc="-30" dirty="0">
                <a:solidFill>
                  <a:srgbClr val="171715"/>
                </a:solidFill>
                <a:latin typeface="+mj-lt"/>
                <a:cs typeface="Franklin Gothic Book"/>
              </a:rPr>
              <a:t> </a:t>
            </a:r>
            <a:r>
              <a:rPr sz="2000" spc="-10" dirty="0">
                <a:solidFill>
                  <a:srgbClr val="171715"/>
                </a:solidFill>
                <a:latin typeface="+mj-lt"/>
                <a:cs typeface="Franklin Gothic Book"/>
              </a:rPr>
              <a:t>validated?</a:t>
            </a:r>
            <a:endParaRPr sz="2000" dirty="0">
              <a:latin typeface="+mj-lt"/>
              <a:cs typeface="Franklin Gothic Book"/>
            </a:endParaRPr>
          </a:p>
          <a:p>
            <a:pPr marL="299720" indent="-177800">
              <a:lnSpc>
                <a:spcPct val="100000"/>
              </a:lnSpc>
              <a:spcBef>
                <a:spcPts val="880"/>
              </a:spcBef>
              <a:buClr>
                <a:srgbClr val="003864"/>
              </a:buClr>
              <a:buFont typeface="Wingdings"/>
              <a:buChar char=""/>
              <a:tabLst>
                <a:tab pos="299720" algn="l"/>
              </a:tabLst>
            </a:pPr>
            <a:r>
              <a:rPr sz="2000" dirty="0">
                <a:solidFill>
                  <a:srgbClr val="171715"/>
                </a:solidFill>
                <a:latin typeface="+mj-lt"/>
                <a:cs typeface="Franklin Gothic Book"/>
              </a:rPr>
              <a:t>What</a:t>
            </a:r>
            <a:r>
              <a:rPr sz="2000" spc="-35" dirty="0">
                <a:solidFill>
                  <a:srgbClr val="171715"/>
                </a:solidFill>
                <a:latin typeface="+mj-lt"/>
                <a:cs typeface="Franklin Gothic Book"/>
              </a:rPr>
              <a:t> </a:t>
            </a:r>
            <a:r>
              <a:rPr sz="2000" dirty="0">
                <a:solidFill>
                  <a:srgbClr val="171715"/>
                </a:solidFill>
                <a:latin typeface="+mj-lt"/>
                <a:cs typeface="Franklin Gothic Book"/>
              </a:rPr>
              <a:t>types</a:t>
            </a:r>
            <a:r>
              <a:rPr sz="2000" spc="-35" dirty="0">
                <a:solidFill>
                  <a:srgbClr val="171715"/>
                </a:solidFill>
                <a:latin typeface="+mj-lt"/>
                <a:cs typeface="Franklin Gothic Book"/>
              </a:rPr>
              <a:t> </a:t>
            </a:r>
            <a:r>
              <a:rPr sz="2000" dirty="0">
                <a:solidFill>
                  <a:srgbClr val="171715"/>
                </a:solidFill>
                <a:latin typeface="+mj-lt"/>
                <a:cs typeface="Franklin Gothic Book"/>
              </a:rPr>
              <a:t>of</a:t>
            </a:r>
            <a:r>
              <a:rPr sz="2000" spc="-35" dirty="0">
                <a:solidFill>
                  <a:srgbClr val="171715"/>
                </a:solidFill>
                <a:latin typeface="+mj-lt"/>
                <a:cs typeface="Franklin Gothic Book"/>
              </a:rPr>
              <a:t> </a:t>
            </a:r>
            <a:r>
              <a:rPr sz="2000" spc="-10" dirty="0">
                <a:solidFill>
                  <a:srgbClr val="171715"/>
                </a:solidFill>
                <a:latin typeface="+mj-lt"/>
                <a:cs typeface="Franklin Gothic Book"/>
              </a:rPr>
              <a:t>exercises</a:t>
            </a:r>
            <a:r>
              <a:rPr sz="2000" spc="-20" dirty="0">
                <a:solidFill>
                  <a:srgbClr val="171715"/>
                </a:solidFill>
                <a:latin typeface="+mj-lt"/>
                <a:cs typeface="Franklin Gothic Book"/>
              </a:rPr>
              <a:t> </a:t>
            </a:r>
            <a:r>
              <a:rPr sz="2000" dirty="0">
                <a:solidFill>
                  <a:srgbClr val="171715"/>
                </a:solidFill>
                <a:latin typeface="+mj-lt"/>
                <a:cs typeface="Franklin Gothic Book"/>
              </a:rPr>
              <a:t>will</a:t>
            </a:r>
            <a:r>
              <a:rPr sz="2000" spc="-20" dirty="0">
                <a:solidFill>
                  <a:srgbClr val="171715"/>
                </a:solidFill>
                <a:latin typeface="+mj-lt"/>
                <a:cs typeface="Franklin Gothic Book"/>
              </a:rPr>
              <a:t> </a:t>
            </a:r>
            <a:r>
              <a:rPr sz="2000" dirty="0">
                <a:solidFill>
                  <a:srgbClr val="171715"/>
                </a:solidFill>
                <a:latin typeface="+mj-lt"/>
                <a:cs typeface="Franklin Gothic Book"/>
              </a:rPr>
              <a:t>meet</a:t>
            </a:r>
            <a:r>
              <a:rPr sz="2000" spc="-35" dirty="0">
                <a:solidFill>
                  <a:srgbClr val="171715"/>
                </a:solidFill>
                <a:latin typeface="+mj-lt"/>
                <a:cs typeface="Franklin Gothic Book"/>
              </a:rPr>
              <a:t> </a:t>
            </a:r>
            <a:r>
              <a:rPr sz="2000" spc="-10" dirty="0">
                <a:solidFill>
                  <a:srgbClr val="171715"/>
                </a:solidFill>
                <a:latin typeface="+mj-lt"/>
                <a:cs typeface="Franklin Gothic Book"/>
              </a:rPr>
              <a:t>needs?</a:t>
            </a:r>
            <a:endParaRPr sz="2000" dirty="0">
              <a:latin typeface="+mj-lt"/>
              <a:cs typeface="Franklin Gothic Book"/>
            </a:endParaRPr>
          </a:p>
          <a:p>
            <a:pPr marL="300355" marR="324485" indent="-178435">
              <a:lnSpc>
                <a:spcPct val="70000"/>
              </a:lnSpc>
              <a:spcBef>
                <a:spcPts val="1605"/>
              </a:spcBef>
              <a:buClr>
                <a:srgbClr val="003864"/>
              </a:buClr>
              <a:buFont typeface="Wingdings"/>
              <a:buChar char=""/>
              <a:tabLst>
                <a:tab pos="300355" algn="l"/>
              </a:tabLst>
            </a:pPr>
            <a:r>
              <a:rPr sz="2000" dirty="0">
                <a:solidFill>
                  <a:srgbClr val="171715"/>
                </a:solidFill>
                <a:latin typeface="+mj-lt"/>
                <a:cs typeface="Franklin Gothic Book"/>
              </a:rPr>
              <a:t>What</a:t>
            </a:r>
            <a:r>
              <a:rPr sz="2000" spc="-30" dirty="0">
                <a:solidFill>
                  <a:srgbClr val="171715"/>
                </a:solidFill>
                <a:latin typeface="+mj-lt"/>
                <a:cs typeface="Franklin Gothic Book"/>
              </a:rPr>
              <a:t> </a:t>
            </a:r>
            <a:r>
              <a:rPr sz="2000" dirty="0">
                <a:solidFill>
                  <a:srgbClr val="171715"/>
                </a:solidFill>
                <a:latin typeface="+mj-lt"/>
                <a:cs typeface="Franklin Gothic Book"/>
              </a:rPr>
              <a:t>is</a:t>
            </a:r>
            <a:r>
              <a:rPr sz="2000" spc="-10" dirty="0">
                <a:solidFill>
                  <a:srgbClr val="171715"/>
                </a:solidFill>
                <a:latin typeface="+mj-lt"/>
                <a:cs typeface="Franklin Gothic Book"/>
              </a:rPr>
              <a:t> </a:t>
            </a:r>
            <a:r>
              <a:rPr sz="2000" dirty="0">
                <a:solidFill>
                  <a:srgbClr val="171715"/>
                </a:solidFill>
                <a:latin typeface="+mj-lt"/>
                <a:cs typeface="Franklin Gothic Book"/>
              </a:rPr>
              <a:t>the</a:t>
            </a:r>
            <a:r>
              <a:rPr sz="2000" spc="-40" dirty="0">
                <a:solidFill>
                  <a:srgbClr val="171715"/>
                </a:solidFill>
                <a:latin typeface="+mj-lt"/>
                <a:cs typeface="Franklin Gothic Book"/>
              </a:rPr>
              <a:t> </a:t>
            </a:r>
            <a:r>
              <a:rPr sz="2000" dirty="0">
                <a:solidFill>
                  <a:srgbClr val="171715"/>
                </a:solidFill>
                <a:latin typeface="+mj-lt"/>
                <a:cs typeface="Franklin Gothic Book"/>
              </a:rPr>
              <a:t>goal</a:t>
            </a:r>
            <a:r>
              <a:rPr sz="2000" spc="-10" dirty="0">
                <a:solidFill>
                  <a:srgbClr val="171715"/>
                </a:solidFill>
                <a:latin typeface="+mj-lt"/>
                <a:cs typeface="Franklin Gothic Book"/>
              </a:rPr>
              <a:t> </a:t>
            </a:r>
            <a:r>
              <a:rPr sz="2000" dirty="0">
                <a:solidFill>
                  <a:srgbClr val="171715"/>
                </a:solidFill>
                <a:latin typeface="+mj-lt"/>
                <a:cs typeface="Franklin Gothic Book"/>
              </a:rPr>
              <a:t>or</a:t>
            </a:r>
            <a:r>
              <a:rPr sz="2000" spc="-20" dirty="0">
                <a:solidFill>
                  <a:srgbClr val="171715"/>
                </a:solidFill>
                <a:latin typeface="+mj-lt"/>
                <a:cs typeface="Franklin Gothic Book"/>
              </a:rPr>
              <a:t> </a:t>
            </a:r>
            <a:r>
              <a:rPr sz="2000" dirty="0">
                <a:solidFill>
                  <a:srgbClr val="171715"/>
                </a:solidFill>
                <a:latin typeface="+mj-lt"/>
                <a:cs typeface="Franklin Gothic Book"/>
              </a:rPr>
              <a:t>intended</a:t>
            </a:r>
            <a:r>
              <a:rPr sz="2000" spc="-30" dirty="0">
                <a:solidFill>
                  <a:srgbClr val="171715"/>
                </a:solidFill>
                <a:latin typeface="+mj-lt"/>
                <a:cs typeface="Franklin Gothic Book"/>
              </a:rPr>
              <a:t> </a:t>
            </a:r>
            <a:r>
              <a:rPr sz="2000" dirty="0">
                <a:solidFill>
                  <a:srgbClr val="171715"/>
                </a:solidFill>
                <a:latin typeface="+mj-lt"/>
                <a:cs typeface="Franklin Gothic Book"/>
              </a:rPr>
              <a:t>outcome</a:t>
            </a:r>
            <a:r>
              <a:rPr sz="2000" spc="-30" dirty="0">
                <a:solidFill>
                  <a:srgbClr val="171715"/>
                </a:solidFill>
                <a:latin typeface="+mj-lt"/>
                <a:cs typeface="Franklin Gothic Book"/>
              </a:rPr>
              <a:t> </a:t>
            </a:r>
            <a:r>
              <a:rPr sz="2000" dirty="0">
                <a:solidFill>
                  <a:srgbClr val="171715"/>
                </a:solidFill>
                <a:latin typeface="+mj-lt"/>
                <a:cs typeface="Franklin Gothic Book"/>
              </a:rPr>
              <a:t>of</a:t>
            </a:r>
            <a:r>
              <a:rPr sz="2000" spc="-25" dirty="0">
                <a:solidFill>
                  <a:srgbClr val="171715"/>
                </a:solidFill>
                <a:latin typeface="+mj-lt"/>
                <a:cs typeface="Franklin Gothic Book"/>
              </a:rPr>
              <a:t> </a:t>
            </a:r>
            <a:r>
              <a:rPr sz="2000" dirty="0">
                <a:solidFill>
                  <a:srgbClr val="171715"/>
                </a:solidFill>
                <a:latin typeface="+mj-lt"/>
                <a:cs typeface="Franklin Gothic Book"/>
              </a:rPr>
              <a:t>the</a:t>
            </a:r>
            <a:r>
              <a:rPr sz="2000" spc="-25" dirty="0">
                <a:solidFill>
                  <a:srgbClr val="171715"/>
                </a:solidFill>
                <a:latin typeface="+mj-lt"/>
                <a:cs typeface="Franklin Gothic Book"/>
              </a:rPr>
              <a:t> </a:t>
            </a:r>
            <a:r>
              <a:rPr sz="2000" spc="-10" dirty="0">
                <a:solidFill>
                  <a:srgbClr val="171715"/>
                </a:solidFill>
                <a:latin typeface="+mj-lt"/>
                <a:cs typeface="Franklin Gothic Book"/>
              </a:rPr>
              <a:t>chosen exercises?</a:t>
            </a:r>
            <a:endParaRPr sz="2000" dirty="0">
              <a:latin typeface="+mj-lt"/>
              <a:cs typeface="Franklin Gothic Book"/>
            </a:endParaRPr>
          </a:p>
        </p:txBody>
      </p:sp>
      <p:sp>
        <p:nvSpPr>
          <p:cNvPr id="4" name="object 4"/>
          <p:cNvSpPr txBox="1"/>
          <p:nvPr/>
        </p:nvSpPr>
        <p:spPr>
          <a:xfrm>
            <a:off x="6861429" y="1618869"/>
            <a:ext cx="5330570" cy="4167808"/>
          </a:xfrm>
          <a:prstGeom prst="rect">
            <a:avLst/>
          </a:prstGeom>
        </p:spPr>
        <p:txBody>
          <a:bodyPr vert="horz" wrap="square" lIns="0" tIns="12700" rIns="0" bIns="0" rtlCol="0">
            <a:spAutoFit/>
          </a:bodyPr>
          <a:lstStyle/>
          <a:p>
            <a:pPr marL="12700">
              <a:lnSpc>
                <a:spcPct val="100000"/>
              </a:lnSpc>
              <a:spcBef>
                <a:spcPts val="100"/>
              </a:spcBef>
            </a:pPr>
            <a:r>
              <a:rPr sz="2800" spc="-10" dirty="0">
                <a:latin typeface="+mn-lt"/>
                <a:cs typeface="Franklin Gothic Book"/>
              </a:rPr>
              <a:t>Instructions:</a:t>
            </a:r>
            <a:endParaRPr sz="2800" dirty="0">
              <a:latin typeface="+mn-lt"/>
              <a:cs typeface="Franklin Gothic Book"/>
            </a:endParaRPr>
          </a:p>
          <a:p>
            <a:pPr marL="523240" marR="600710" indent="-401320">
              <a:lnSpc>
                <a:spcPct val="100000"/>
              </a:lnSpc>
              <a:spcBef>
                <a:spcPts val="1515"/>
              </a:spcBef>
              <a:buClr>
                <a:srgbClr val="003864"/>
              </a:buClr>
              <a:buAutoNum type="arabicPeriod"/>
              <a:tabLst>
                <a:tab pos="523240" algn="l"/>
              </a:tabLst>
            </a:pPr>
            <a:r>
              <a:rPr sz="2400" dirty="0">
                <a:latin typeface="+mn-lt"/>
                <a:cs typeface="Franklin Gothic Book"/>
              </a:rPr>
              <a:t>Locate</a:t>
            </a:r>
            <a:r>
              <a:rPr sz="2400" spc="-30" dirty="0">
                <a:latin typeface="+mn-lt"/>
                <a:cs typeface="Franklin Gothic Book"/>
              </a:rPr>
              <a:t> </a:t>
            </a:r>
            <a:r>
              <a:rPr sz="2400" dirty="0">
                <a:latin typeface="+mn-lt"/>
                <a:cs typeface="Franklin Gothic Book"/>
              </a:rPr>
              <a:t>the</a:t>
            </a:r>
            <a:r>
              <a:rPr sz="2400" spc="-40" dirty="0">
                <a:latin typeface="+mn-lt"/>
                <a:cs typeface="Franklin Gothic Book"/>
              </a:rPr>
              <a:t> </a:t>
            </a:r>
            <a:r>
              <a:rPr sz="2400" dirty="0">
                <a:latin typeface="+mn-lt"/>
                <a:cs typeface="Franklin Gothic Book"/>
              </a:rPr>
              <a:t>other</a:t>
            </a:r>
            <a:r>
              <a:rPr sz="2400" spc="-25" dirty="0">
                <a:latin typeface="+mn-lt"/>
                <a:cs typeface="Franklin Gothic Book"/>
              </a:rPr>
              <a:t> </a:t>
            </a:r>
            <a:r>
              <a:rPr sz="2400" dirty="0">
                <a:latin typeface="+mn-lt"/>
                <a:cs typeface="Franklin Gothic Book"/>
              </a:rPr>
              <a:t>members</a:t>
            </a:r>
            <a:r>
              <a:rPr sz="2400" spc="-55" dirty="0">
                <a:latin typeface="+mn-lt"/>
                <a:cs typeface="Franklin Gothic Book"/>
              </a:rPr>
              <a:t> </a:t>
            </a:r>
            <a:r>
              <a:rPr sz="2400" dirty="0">
                <a:latin typeface="+mn-lt"/>
                <a:cs typeface="Franklin Gothic Book"/>
              </a:rPr>
              <a:t>of</a:t>
            </a:r>
            <a:r>
              <a:rPr sz="2400" spc="-25" dirty="0">
                <a:latin typeface="+mn-lt"/>
                <a:cs typeface="Franklin Gothic Book"/>
              </a:rPr>
              <a:t> </a:t>
            </a:r>
            <a:r>
              <a:rPr sz="2400" spc="-20" dirty="0">
                <a:latin typeface="+mn-lt"/>
                <a:cs typeface="Franklin Gothic Book"/>
              </a:rPr>
              <a:t>your </a:t>
            </a:r>
            <a:r>
              <a:rPr sz="2400" spc="-10" dirty="0">
                <a:latin typeface="+mn-lt"/>
                <a:cs typeface="Franklin Gothic Book"/>
              </a:rPr>
              <a:t>jurisdiction/organization</a:t>
            </a:r>
            <a:endParaRPr sz="2400" dirty="0">
              <a:latin typeface="+mn-lt"/>
              <a:cs typeface="Franklin Gothic Book"/>
            </a:endParaRPr>
          </a:p>
          <a:p>
            <a:pPr marL="522605" indent="-400685">
              <a:lnSpc>
                <a:spcPct val="100000"/>
              </a:lnSpc>
              <a:spcBef>
                <a:spcPts val="1500"/>
              </a:spcBef>
              <a:buClr>
                <a:srgbClr val="003864"/>
              </a:buClr>
              <a:buAutoNum type="arabicPeriod"/>
              <a:tabLst>
                <a:tab pos="522605" algn="l"/>
              </a:tabLst>
            </a:pPr>
            <a:r>
              <a:rPr sz="2400" dirty="0">
                <a:latin typeface="+mn-lt"/>
                <a:cs typeface="Franklin Gothic Book"/>
              </a:rPr>
              <a:t>As</a:t>
            </a:r>
            <a:r>
              <a:rPr sz="2400" spc="-50" dirty="0">
                <a:latin typeface="+mn-lt"/>
                <a:cs typeface="Franklin Gothic Book"/>
              </a:rPr>
              <a:t> </a:t>
            </a:r>
            <a:r>
              <a:rPr sz="2400" dirty="0">
                <a:latin typeface="+mn-lt"/>
                <a:cs typeface="Franklin Gothic Book"/>
              </a:rPr>
              <a:t>a</a:t>
            </a:r>
            <a:r>
              <a:rPr sz="2400" spc="-40" dirty="0">
                <a:latin typeface="+mn-lt"/>
                <a:cs typeface="Franklin Gothic Book"/>
              </a:rPr>
              <a:t> </a:t>
            </a:r>
            <a:r>
              <a:rPr sz="2400" dirty="0">
                <a:latin typeface="+mn-lt"/>
                <a:cs typeface="Franklin Gothic Book"/>
              </a:rPr>
              <a:t>group,</a:t>
            </a:r>
            <a:r>
              <a:rPr sz="2400" spc="-45" dirty="0">
                <a:latin typeface="+mn-lt"/>
                <a:cs typeface="Franklin Gothic Book"/>
              </a:rPr>
              <a:t> </a:t>
            </a:r>
            <a:r>
              <a:rPr sz="2400" dirty="0">
                <a:latin typeface="+mn-lt"/>
                <a:cs typeface="Franklin Gothic Book"/>
              </a:rPr>
              <a:t>identify</a:t>
            </a:r>
            <a:r>
              <a:rPr sz="2400" spc="-65" dirty="0">
                <a:latin typeface="+mn-lt"/>
                <a:cs typeface="Franklin Gothic Book"/>
              </a:rPr>
              <a:t> </a:t>
            </a:r>
            <a:r>
              <a:rPr sz="2400" dirty="0">
                <a:latin typeface="+mn-lt"/>
                <a:cs typeface="Franklin Gothic Book"/>
              </a:rPr>
              <a:t>potential</a:t>
            </a:r>
            <a:r>
              <a:rPr sz="2400" spc="-45" dirty="0">
                <a:latin typeface="+mn-lt"/>
                <a:cs typeface="Franklin Gothic Book"/>
              </a:rPr>
              <a:t> </a:t>
            </a:r>
            <a:r>
              <a:rPr sz="2400" spc="-10" dirty="0">
                <a:latin typeface="+mn-lt"/>
                <a:cs typeface="Franklin Gothic Book"/>
              </a:rPr>
              <a:t>exercises</a:t>
            </a:r>
            <a:endParaRPr sz="2400" dirty="0">
              <a:latin typeface="+mn-lt"/>
              <a:cs typeface="Franklin Gothic Book"/>
            </a:endParaRPr>
          </a:p>
          <a:p>
            <a:pPr marL="522605" indent="-400685">
              <a:lnSpc>
                <a:spcPct val="100000"/>
              </a:lnSpc>
              <a:spcBef>
                <a:spcPts val="1505"/>
              </a:spcBef>
              <a:buClr>
                <a:srgbClr val="003864"/>
              </a:buClr>
              <a:buAutoNum type="arabicPeriod"/>
              <a:tabLst>
                <a:tab pos="522605" algn="l"/>
              </a:tabLst>
            </a:pPr>
            <a:r>
              <a:rPr sz="2400" dirty="0">
                <a:latin typeface="+mn-lt"/>
                <a:cs typeface="Franklin Gothic Book"/>
              </a:rPr>
              <a:t>Record</a:t>
            </a:r>
            <a:r>
              <a:rPr sz="2400" spc="-70" dirty="0">
                <a:latin typeface="+mn-lt"/>
                <a:cs typeface="Franklin Gothic Book"/>
              </a:rPr>
              <a:t> </a:t>
            </a:r>
            <a:r>
              <a:rPr sz="2400" dirty="0">
                <a:latin typeface="+mn-lt"/>
                <a:cs typeface="Franklin Gothic Book"/>
              </a:rPr>
              <a:t>the</a:t>
            </a:r>
            <a:r>
              <a:rPr sz="2400" spc="-70" dirty="0">
                <a:latin typeface="+mn-lt"/>
                <a:cs typeface="Franklin Gothic Book"/>
              </a:rPr>
              <a:t> </a:t>
            </a:r>
            <a:r>
              <a:rPr sz="2400" dirty="0">
                <a:latin typeface="+mn-lt"/>
                <a:cs typeface="Franklin Gothic Book"/>
              </a:rPr>
              <a:t>potential</a:t>
            </a:r>
            <a:r>
              <a:rPr sz="2400" spc="-70" dirty="0">
                <a:latin typeface="+mn-lt"/>
                <a:cs typeface="Franklin Gothic Book"/>
              </a:rPr>
              <a:t> </a:t>
            </a:r>
            <a:r>
              <a:rPr sz="2400" spc="-10" dirty="0">
                <a:latin typeface="+mn-lt"/>
                <a:cs typeface="Franklin Gothic Book"/>
              </a:rPr>
              <a:t>exercises</a:t>
            </a:r>
            <a:r>
              <a:rPr sz="2400" spc="-60" dirty="0">
                <a:latin typeface="+mn-lt"/>
                <a:cs typeface="Franklin Gothic Book"/>
              </a:rPr>
              <a:t> </a:t>
            </a:r>
            <a:r>
              <a:rPr sz="2400" spc="-10" dirty="0">
                <a:latin typeface="+mn-lt"/>
                <a:cs typeface="Franklin Gothic Book"/>
              </a:rPr>
              <a:t>events,</a:t>
            </a:r>
            <a:r>
              <a:rPr lang="en-US" sz="2400" spc="-10" dirty="0">
                <a:latin typeface="+mn-lt"/>
                <a:cs typeface="Franklin Gothic Book"/>
              </a:rPr>
              <a:t> </a:t>
            </a:r>
            <a:r>
              <a:rPr sz="2400" dirty="0">
                <a:latin typeface="+mn-lt"/>
                <a:cs typeface="Franklin Gothic Book"/>
              </a:rPr>
              <a:t>including</a:t>
            </a:r>
            <a:r>
              <a:rPr sz="2400" spc="-30" dirty="0">
                <a:latin typeface="+mn-lt"/>
                <a:cs typeface="Franklin Gothic Book"/>
              </a:rPr>
              <a:t> </a:t>
            </a:r>
            <a:r>
              <a:rPr sz="2400" dirty="0">
                <a:latin typeface="+mn-lt"/>
                <a:cs typeface="Franklin Gothic Book"/>
              </a:rPr>
              <a:t>the</a:t>
            </a:r>
            <a:r>
              <a:rPr sz="2400" spc="-50" dirty="0">
                <a:latin typeface="+mn-lt"/>
                <a:cs typeface="Franklin Gothic Book"/>
              </a:rPr>
              <a:t> </a:t>
            </a:r>
            <a:r>
              <a:rPr sz="2400" dirty="0">
                <a:latin typeface="+mn-lt"/>
                <a:cs typeface="Franklin Gothic Book"/>
              </a:rPr>
              <a:t>focus,</a:t>
            </a:r>
            <a:r>
              <a:rPr sz="2400" spc="-35" dirty="0">
                <a:latin typeface="+mn-lt"/>
                <a:cs typeface="Franklin Gothic Book"/>
              </a:rPr>
              <a:t> </a:t>
            </a:r>
            <a:r>
              <a:rPr sz="2400" dirty="0">
                <a:latin typeface="+mn-lt"/>
                <a:cs typeface="Franklin Gothic Book"/>
              </a:rPr>
              <a:t>audience,</a:t>
            </a:r>
            <a:r>
              <a:rPr sz="2400" spc="-40" dirty="0">
                <a:latin typeface="+mn-lt"/>
                <a:cs typeface="Franklin Gothic Book"/>
              </a:rPr>
              <a:t> </a:t>
            </a:r>
            <a:r>
              <a:rPr sz="2400" dirty="0">
                <a:latin typeface="+mn-lt"/>
                <a:cs typeface="Franklin Gothic Book"/>
              </a:rPr>
              <a:t>and</a:t>
            </a:r>
            <a:r>
              <a:rPr sz="2400" spc="-50" dirty="0">
                <a:latin typeface="+mn-lt"/>
                <a:cs typeface="Franklin Gothic Book"/>
              </a:rPr>
              <a:t> </a:t>
            </a:r>
            <a:r>
              <a:rPr sz="2400" spc="-20" dirty="0">
                <a:latin typeface="+mn-lt"/>
                <a:cs typeface="Franklin Gothic Book"/>
              </a:rPr>
              <a:t>date</a:t>
            </a:r>
            <a:endParaRPr sz="2400" dirty="0">
              <a:latin typeface="+mn-lt"/>
              <a:cs typeface="Franklin Gothic Book"/>
            </a:endParaRPr>
          </a:p>
          <a:p>
            <a:pPr marL="523240" marR="358775" indent="-401320">
              <a:lnSpc>
                <a:spcPct val="100000"/>
              </a:lnSpc>
              <a:spcBef>
                <a:spcPts val="1500"/>
              </a:spcBef>
              <a:buClr>
                <a:srgbClr val="003864"/>
              </a:buClr>
              <a:buAutoNum type="arabicPeriod" startAt="4"/>
              <a:tabLst>
                <a:tab pos="523240" algn="l"/>
              </a:tabLst>
            </a:pPr>
            <a:r>
              <a:rPr sz="2400" dirty="0">
                <a:latin typeface="+mn-lt"/>
                <a:cs typeface="Franklin Gothic Book"/>
              </a:rPr>
              <a:t>Choose</a:t>
            </a:r>
            <a:r>
              <a:rPr sz="2400" spc="-50" dirty="0">
                <a:latin typeface="+mn-lt"/>
                <a:cs typeface="Franklin Gothic Book"/>
              </a:rPr>
              <a:t> </a:t>
            </a:r>
            <a:r>
              <a:rPr sz="2400" dirty="0">
                <a:latin typeface="+mn-lt"/>
                <a:cs typeface="Franklin Gothic Book"/>
              </a:rPr>
              <a:t>a</a:t>
            </a:r>
            <a:r>
              <a:rPr sz="2400" spc="-20" dirty="0">
                <a:latin typeface="+mn-lt"/>
                <a:cs typeface="Franklin Gothic Book"/>
              </a:rPr>
              <a:t> </a:t>
            </a:r>
            <a:r>
              <a:rPr sz="2400" dirty="0">
                <a:latin typeface="+mn-lt"/>
                <a:cs typeface="Franklin Gothic Book"/>
              </a:rPr>
              <a:t>group</a:t>
            </a:r>
            <a:r>
              <a:rPr sz="2400" spc="-35" dirty="0">
                <a:latin typeface="+mn-lt"/>
                <a:cs typeface="Franklin Gothic Book"/>
              </a:rPr>
              <a:t> </a:t>
            </a:r>
            <a:r>
              <a:rPr sz="2400" dirty="0">
                <a:latin typeface="+mn-lt"/>
                <a:cs typeface="Franklin Gothic Book"/>
              </a:rPr>
              <a:t>member</a:t>
            </a:r>
            <a:r>
              <a:rPr sz="2400" spc="-55" dirty="0">
                <a:latin typeface="+mn-lt"/>
                <a:cs typeface="Franklin Gothic Book"/>
              </a:rPr>
              <a:t> </a:t>
            </a:r>
            <a:r>
              <a:rPr sz="2400" dirty="0">
                <a:latin typeface="+mn-lt"/>
                <a:cs typeface="Franklin Gothic Book"/>
              </a:rPr>
              <a:t>to</a:t>
            </a:r>
            <a:r>
              <a:rPr sz="2400" spc="-30" dirty="0">
                <a:latin typeface="+mn-lt"/>
                <a:cs typeface="Franklin Gothic Book"/>
              </a:rPr>
              <a:t> </a:t>
            </a:r>
            <a:r>
              <a:rPr sz="2400" dirty="0">
                <a:latin typeface="+mn-lt"/>
                <a:cs typeface="Franklin Gothic Book"/>
              </a:rPr>
              <a:t>brief</a:t>
            </a:r>
            <a:r>
              <a:rPr sz="2400" spc="-25" dirty="0">
                <a:latin typeface="+mn-lt"/>
                <a:cs typeface="Franklin Gothic Book"/>
              </a:rPr>
              <a:t> the </a:t>
            </a:r>
            <a:r>
              <a:rPr sz="2400" spc="-10" dirty="0">
                <a:latin typeface="+mn-lt"/>
                <a:cs typeface="Franklin Gothic Book"/>
              </a:rPr>
              <a:t>findings.</a:t>
            </a:r>
            <a:endParaRPr sz="2400" dirty="0">
              <a:latin typeface="+mn-lt"/>
              <a:cs typeface="Franklin Gothic Book"/>
            </a:endParaRPr>
          </a:p>
        </p:txBody>
      </p:sp>
      <p:grpSp>
        <p:nvGrpSpPr>
          <p:cNvPr id="5" name="object 5"/>
          <p:cNvGrpSpPr/>
          <p:nvPr/>
        </p:nvGrpSpPr>
        <p:grpSpPr>
          <a:xfrm>
            <a:off x="381000" y="321056"/>
            <a:ext cx="6424930" cy="5470525"/>
            <a:chOff x="381000" y="321056"/>
            <a:chExt cx="6424930" cy="5470525"/>
          </a:xfrm>
        </p:grpSpPr>
        <p:sp>
          <p:nvSpPr>
            <p:cNvPr id="6" name="object 6"/>
            <p:cNvSpPr/>
            <p:nvPr/>
          </p:nvSpPr>
          <p:spPr>
            <a:xfrm>
              <a:off x="6781800" y="1333119"/>
              <a:ext cx="0" cy="4458335"/>
            </a:xfrm>
            <a:custGeom>
              <a:avLst/>
              <a:gdLst/>
              <a:ahLst/>
              <a:cxnLst/>
              <a:rect l="l" t="t" r="r" b="b"/>
              <a:pathLst>
                <a:path h="4458335">
                  <a:moveTo>
                    <a:pt x="0" y="0"/>
                  </a:moveTo>
                  <a:lnTo>
                    <a:pt x="0" y="4458081"/>
                  </a:lnTo>
                </a:path>
              </a:pathLst>
            </a:custGeom>
            <a:ln w="47625">
              <a:solidFill>
                <a:srgbClr val="003864"/>
              </a:solidFill>
            </a:ln>
          </p:spPr>
          <p:txBody>
            <a:bodyPr wrap="square" lIns="0" tIns="0" rIns="0" bIns="0" rtlCol="0"/>
            <a:lstStyle/>
            <a:p>
              <a:endParaRPr/>
            </a:p>
          </p:txBody>
        </p:sp>
        <p:sp>
          <p:nvSpPr>
            <p:cNvPr id="7" name="object 7"/>
            <p:cNvSpPr/>
            <p:nvPr/>
          </p:nvSpPr>
          <p:spPr>
            <a:xfrm>
              <a:off x="381000" y="321056"/>
              <a:ext cx="914400" cy="883285"/>
            </a:xfrm>
            <a:custGeom>
              <a:avLst/>
              <a:gdLst/>
              <a:ahLst/>
              <a:cxnLst/>
              <a:rect l="l" t="t" r="r" b="b"/>
              <a:pathLst>
                <a:path w="914400" h="883285">
                  <a:moveTo>
                    <a:pt x="457200" y="0"/>
                  </a:moveTo>
                  <a:lnTo>
                    <a:pt x="407383" y="2589"/>
                  </a:lnTo>
                  <a:lnTo>
                    <a:pt x="359120" y="10180"/>
                  </a:lnTo>
                  <a:lnTo>
                    <a:pt x="312690" y="22502"/>
                  </a:lnTo>
                  <a:lnTo>
                    <a:pt x="268372" y="39286"/>
                  </a:lnTo>
                  <a:lnTo>
                    <a:pt x="226443" y="60263"/>
                  </a:lnTo>
                  <a:lnTo>
                    <a:pt x="187184" y="85165"/>
                  </a:lnTo>
                  <a:lnTo>
                    <a:pt x="150874" y="113721"/>
                  </a:lnTo>
                  <a:lnTo>
                    <a:pt x="117791" y="145663"/>
                  </a:lnTo>
                  <a:lnTo>
                    <a:pt x="88213" y="180722"/>
                  </a:lnTo>
                  <a:lnTo>
                    <a:pt x="62421" y="218628"/>
                  </a:lnTo>
                  <a:lnTo>
                    <a:pt x="40693" y="259112"/>
                  </a:lnTo>
                  <a:lnTo>
                    <a:pt x="23308" y="301906"/>
                  </a:lnTo>
                  <a:lnTo>
                    <a:pt x="10545" y="346740"/>
                  </a:lnTo>
                  <a:lnTo>
                    <a:pt x="2682" y="393345"/>
                  </a:lnTo>
                  <a:lnTo>
                    <a:pt x="0" y="441452"/>
                  </a:lnTo>
                  <a:lnTo>
                    <a:pt x="2682" y="489558"/>
                  </a:lnTo>
                  <a:lnTo>
                    <a:pt x="10545" y="536163"/>
                  </a:lnTo>
                  <a:lnTo>
                    <a:pt x="23308" y="580997"/>
                  </a:lnTo>
                  <a:lnTo>
                    <a:pt x="40693" y="623791"/>
                  </a:lnTo>
                  <a:lnTo>
                    <a:pt x="62421" y="664275"/>
                  </a:lnTo>
                  <a:lnTo>
                    <a:pt x="88213" y="702181"/>
                  </a:lnTo>
                  <a:lnTo>
                    <a:pt x="117791" y="737240"/>
                  </a:lnTo>
                  <a:lnTo>
                    <a:pt x="150874" y="769182"/>
                  </a:lnTo>
                  <a:lnTo>
                    <a:pt x="187184" y="797738"/>
                  </a:lnTo>
                  <a:lnTo>
                    <a:pt x="226443" y="822640"/>
                  </a:lnTo>
                  <a:lnTo>
                    <a:pt x="268372" y="843617"/>
                  </a:lnTo>
                  <a:lnTo>
                    <a:pt x="312690" y="860401"/>
                  </a:lnTo>
                  <a:lnTo>
                    <a:pt x="359120" y="872723"/>
                  </a:lnTo>
                  <a:lnTo>
                    <a:pt x="407383" y="880314"/>
                  </a:lnTo>
                  <a:lnTo>
                    <a:pt x="457200" y="882904"/>
                  </a:lnTo>
                  <a:lnTo>
                    <a:pt x="507016" y="880314"/>
                  </a:lnTo>
                  <a:lnTo>
                    <a:pt x="555279" y="872723"/>
                  </a:lnTo>
                  <a:lnTo>
                    <a:pt x="601709" y="860401"/>
                  </a:lnTo>
                  <a:lnTo>
                    <a:pt x="646027" y="843617"/>
                  </a:lnTo>
                  <a:lnTo>
                    <a:pt x="687956" y="822640"/>
                  </a:lnTo>
                  <a:lnTo>
                    <a:pt x="727215" y="797738"/>
                  </a:lnTo>
                  <a:lnTo>
                    <a:pt x="763525" y="769182"/>
                  </a:lnTo>
                  <a:lnTo>
                    <a:pt x="796608" y="737240"/>
                  </a:lnTo>
                  <a:lnTo>
                    <a:pt x="826186" y="702181"/>
                  </a:lnTo>
                  <a:lnTo>
                    <a:pt x="851978" y="664275"/>
                  </a:lnTo>
                  <a:lnTo>
                    <a:pt x="873706" y="623791"/>
                  </a:lnTo>
                  <a:lnTo>
                    <a:pt x="891091" y="580997"/>
                  </a:lnTo>
                  <a:lnTo>
                    <a:pt x="903854" y="536163"/>
                  </a:lnTo>
                  <a:lnTo>
                    <a:pt x="911717" y="489558"/>
                  </a:lnTo>
                  <a:lnTo>
                    <a:pt x="914400" y="441452"/>
                  </a:lnTo>
                  <a:lnTo>
                    <a:pt x="911717" y="393345"/>
                  </a:lnTo>
                  <a:lnTo>
                    <a:pt x="903854" y="346740"/>
                  </a:lnTo>
                  <a:lnTo>
                    <a:pt x="891091" y="301906"/>
                  </a:lnTo>
                  <a:lnTo>
                    <a:pt x="873706" y="259112"/>
                  </a:lnTo>
                  <a:lnTo>
                    <a:pt x="851978" y="218628"/>
                  </a:lnTo>
                  <a:lnTo>
                    <a:pt x="826186" y="180722"/>
                  </a:lnTo>
                  <a:lnTo>
                    <a:pt x="796608" y="145663"/>
                  </a:lnTo>
                  <a:lnTo>
                    <a:pt x="763525" y="113721"/>
                  </a:lnTo>
                  <a:lnTo>
                    <a:pt x="727215" y="85165"/>
                  </a:lnTo>
                  <a:lnTo>
                    <a:pt x="687956" y="60263"/>
                  </a:lnTo>
                  <a:lnTo>
                    <a:pt x="646027" y="39286"/>
                  </a:lnTo>
                  <a:lnTo>
                    <a:pt x="601709" y="22502"/>
                  </a:lnTo>
                  <a:lnTo>
                    <a:pt x="555279" y="10180"/>
                  </a:lnTo>
                  <a:lnTo>
                    <a:pt x="507016" y="2589"/>
                  </a:lnTo>
                  <a:lnTo>
                    <a:pt x="457200" y="0"/>
                  </a:lnTo>
                  <a:close/>
                </a:path>
              </a:pathLst>
            </a:custGeom>
            <a:solidFill>
              <a:srgbClr val="F1F1F1"/>
            </a:solidFill>
          </p:spPr>
          <p:txBody>
            <a:bodyPr wrap="square" lIns="0" tIns="0" rIns="0" bIns="0" rtlCol="0"/>
            <a:lstStyle/>
            <a:p>
              <a:endParaRPr/>
            </a:p>
          </p:txBody>
        </p:sp>
        <p:sp>
          <p:nvSpPr>
            <p:cNvPr id="8" name="object 8"/>
            <p:cNvSpPr/>
            <p:nvPr/>
          </p:nvSpPr>
          <p:spPr>
            <a:xfrm>
              <a:off x="586724" y="593564"/>
              <a:ext cx="504825" cy="342900"/>
            </a:xfrm>
            <a:custGeom>
              <a:avLst/>
              <a:gdLst/>
              <a:ahLst/>
              <a:cxnLst/>
              <a:rect l="l" t="t" r="r" b="b"/>
              <a:pathLst>
                <a:path w="504825" h="342900">
                  <a:moveTo>
                    <a:pt x="460454" y="0"/>
                  </a:moveTo>
                  <a:lnTo>
                    <a:pt x="180795" y="255407"/>
                  </a:lnTo>
                  <a:lnTo>
                    <a:pt x="46427" y="122426"/>
                  </a:lnTo>
                  <a:lnTo>
                    <a:pt x="0" y="165170"/>
                  </a:lnTo>
                  <a:lnTo>
                    <a:pt x="178610" y="342478"/>
                  </a:lnTo>
                  <a:lnTo>
                    <a:pt x="225584" y="300262"/>
                  </a:lnTo>
                  <a:lnTo>
                    <a:pt x="504697" y="44327"/>
                  </a:lnTo>
                  <a:lnTo>
                    <a:pt x="460454" y="0"/>
                  </a:lnTo>
                  <a:close/>
                </a:path>
              </a:pathLst>
            </a:custGeom>
            <a:solidFill>
              <a:srgbClr val="003763"/>
            </a:solidFill>
          </p:spPr>
          <p:txBody>
            <a:bodyPr wrap="square" lIns="0" tIns="0" rIns="0" bIns="0" rtlCol="0"/>
            <a:lstStyle/>
            <a:p>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1851" rIns="0" bIns="0" rtlCol="0">
            <a:spAutoFit/>
          </a:bodyPr>
          <a:lstStyle/>
          <a:p>
            <a:pPr marL="2012314">
              <a:lnSpc>
                <a:spcPct val="100000"/>
              </a:lnSpc>
              <a:spcBef>
                <a:spcPts val="100"/>
              </a:spcBef>
            </a:pPr>
            <a:r>
              <a:rPr dirty="0"/>
              <a:t>Update/Build</a:t>
            </a:r>
            <a:r>
              <a:rPr spc="-114" dirty="0"/>
              <a:t> </a:t>
            </a:r>
            <a:r>
              <a:rPr dirty="0"/>
              <a:t>the</a:t>
            </a:r>
            <a:r>
              <a:rPr spc="-100" dirty="0"/>
              <a:t> </a:t>
            </a:r>
            <a:r>
              <a:rPr dirty="0"/>
              <a:t>Multi-</a:t>
            </a:r>
            <a:r>
              <a:rPr spc="-35" dirty="0"/>
              <a:t>Year</a:t>
            </a:r>
            <a:r>
              <a:rPr spc="-110" dirty="0"/>
              <a:t> </a:t>
            </a:r>
            <a:r>
              <a:rPr spc="-10" dirty="0"/>
              <a:t>Schedule</a:t>
            </a:r>
          </a:p>
        </p:txBody>
      </p:sp>
      <p:sp>
        <p:nvSpPr>
          <p:cNvPr id="3" name="object 3"/>
          <p:cNvSpPr txBox="1"/>
          <p:nvPr/>
        </p:nvSpPr>
        <p:spPr>
          <a:xfrm>
            <a:off x="359765" y="1605153"/>
            <a:ext cx="5371465" cy="4820920"/>
          </a:xfrm>
          <a:prstGeom prst="rect">
            <a:avLst/>
          </a:prstGeom>
        </p:spPr>
        <p:txBody>
          <a:bodyPr vert="horz" wrap="square" lIns="0" tIns="12065" rIns="0" bIns="0" rtlCol="0">
            <a:spAutoFit/>
          </a:bodyPr>
          <a:lstStyle/>
          <a:p>
            <a:pPr marL="12700" marR="5080">
              <a:lnSpc>
                <a:spcPct val="100000"/>
              </a:lnSpc>
              <a:spcBef>
                <a:spcPts val="95"/>
              </a:spcBef>
            </a:pPr>
            <a:r>
              <a:rPr sz="2800" b="1" dirty="0">
                <a:latin typeface="Calibri"/>
                <a:cs typeface="Calibri"/>
              </a:rPr>
              <a:t>Objective:</a:t>
            </a:r>
            <a:r>
              <a:rPr sz="2800" b="1" spc="-60" dirty="0">
                <a:latin typeface="Calibri"/>
                <a:cs typeface="Calibri"/>
              </a:rPr>
              <a:t> </a:t>
            </a:r>
            <a:r>
              <a:rPr sz="2800" dirty="0">
                <a:latin typeface="Calibri"/>
                <a:cs typeface="Calibri"/>
              </a:rPr>
              <a:t>Update</a:t>
            </a:r>
            <a:r>
              <a:rPr sz="2800" spc="-75" dirty="0">
                <a:latin typeface="Calibri"/>
                <a:cs typeface="Calibri"/>
              </a:rPr>
              <a:t> </a:t>
            </a:r>
            <a:r>
              <a:rPr sz="2800" dirty="0">
                <a:latin typeface="Calibri"/>
                <a:cs typeface="Calibri"/>
              </a:rPr>
              <a:t>or</a:t>
            </a:r>
            <a:r>
              <a:rPr sz="2800" spc="-80" dirty="0">
                <a:latin typeface="Calibri"/>
                <a:cs typeface="Calibri"/>
              </a:rPr>
              <a:t> </a:t>
            </a:r>
            <a:r>
              <a:rPr sz="2800" dirty="0">
                <a:latin typeface="Calibri"/>
                <a:cs typeface="Calibri"/>
              </a:rPr>
              <a:t>build</a:t>
            </a:r>
            <a:r>
              <a:rPr sz="2800" spc="-50" dirty="0">
                <a:latin typeface="Calibri"/>
                <a:cs typeface="Calibri"/>
              </a:rPr>
              <a:t> </a:t>
            </a:r>
            <a:r>
              <a:rPr sz="2800" dirty="0">
                <a:latin typeface="Calibri"/>
                <a:cs typeface="Calibri"/>
              </a:rPr>
              <a:t>the</a:t>
            </a:r>
            <a:r>
              <a:rPr sz="2800" spc="-75" dirty="0">
                <a:latin typeface="Calibri"/>
                <a:cs typeface="Calibri"/>
              </a:rPr>
              <a:t> </a:t>
            </a:r>
            <a:r>
              <a:rPr sz="2800" spc="-10" dirty="0">
                <a:latin typeface="Calibri"/>
                <a:cs typeface="Calibri"/>
              </a:rPr>
              <a:t>multi- </a:t>
            </a:r>
            <a:r>
              <a:rPr sz="2800" dirty="0">
                <a:latin typeface="Calibri"/>
                <a:cs typeface="Calibri"/>
              </a:rPr>
              <a:t>year</a:t>
            </a:r>
            <a:r>
              <a:rPr sz="2800" spc="-60" dirty="0">
                <a:latin typeface="Calibri"/>
                <a:cs typeface="Calibri"/>
              </a:rPr>
              <a:t> </a:t>
            </a:r>
            <a:r>
              <a:rPr sz="2800" dirty="0">
                <a:latin typeface="Calibri"/>
                <a:cs typeface="Calibri"/>
              </a:rPr>
              <a:t>schedule</a:t>
            </a:r>
            <a:r>
              <a:rPr sz="2800" spc="-30" dirty="0">
                <a:latin typeface="Calibri"/>
                <a:cs typeface="Calibri"/>
              </a:rPr>
              <a:t> </a:t>
            </a:r>
            <a:r>
              <a:rPr sz="2800" dirty="0">
                <a:latin typeface="Calibri"/>
                <a:cs typeface="Calibri"/>
              </a:rPr>
              <a:t>of</a:t>
            </a:r>
            <a:r>
              <a:rPr sz="2800" spc="-65" dirty="0">
                <a:latin typeface="Calibri"/>
                <a:cs typeface="Calibri"/>
              </a:rPr>
              <a:t> </a:t>
            </a:r>
            <a:r>
              <a:rPr sz="2800" spc="-10" dirty="0">
                <a:latin typeface="Calibri"/>
                <a:cs typeface="Calibri"/>
              </a:rPr>
              <a:t>preparedness activities</a:t>
            </a:r>
            <a:endParaRPr sz="2800">
              <a:latin typeface="Calibri"/>
              <a:cs typeface="Calibri"/>
            </a:endParaRPr>
          </a:p>
          <a:p>
            <a:pPr marL="12700">
              <a:lnSpc>
                <a:spcPct val="100000"/>
              </a:lnSpc>
              <a:spcBef>
                <a:spcPts val="2210"/>
              </a:spcBef>
            </a:pPr>
            <a:r>
              <a:rPr sz="2800" b="1" spc="-10" dirty="0">
                <a:latin typeface="Calibri"/>
                <a:cs typeface="Calibri"/>
              </a:rPr>
              <a:t>Consider:</a:t>
            </a:r>
            <a:endParaRPr sz="2800">
              <a:latin typeface="Calibri"/>
              <a:cs typeface="Calibri"/>
            </a:endParaRPr>
          </a:p>
          <a:p>
            <a:pPr marL="571500" marR="270510" indent="-342900">
              <a:lnSpc>
                <a:spcPct val="100000"/>
              </a:lnSpc>
              <a:spcBef>
                <a:spcPts val="1625"/>
              </a:spcBef>
              <a:buClr>
                <a:srgbClr val="003864"/>
              </a:buClr>
              <a:buFont typeface="Wingdings"/>
              <a:buChar char=""/>
              <a:tabLst>
                <a:tab pos="571500" algn="l"/>
              </a:tabLst>
            </a:pPr>
            <a:r>
              <a:rPr sz="2400" spc="-10" dirty="0">
                <a:latin typeface="Calibri"/>
                <a:cs typeface="Calibri"/>
              </a:rPr>
              <a:t>Preparedness</a:t>
            </a:r>
            <a:r>
              <a:rPr sz="2400" spc="-90" dirty="0">
                <a:latin typeface="Calibri"/>
                <a:cs typeface="Calibri"/>
              </a:rPr>
              <a:t> </a:t>
            </a:r>
            <a:r>
              <a:rPr sz="2400" dirty="0">
                <a:latin typeface="Calibri"/>
                <a:cs typeface="Calibri"/>
              </a:rPr>
              <a:t>factors</a:t>
            </a:r>
            <a:r>
              <a:rPr sz="2400" spc="-110" dirty="0">
                <a:latin typeface="Calibri"/>
                <a:cs typeface="Calibri"/>
              </a:rPr>
              <a:t> </a:t>
            </a:r>
            <a:r>
              <a:rPr sz="2400" spc="-10" dirty="0">
                <a:latin typeface="Calibri"/>
                <a:cs typeface="Calibri"/>
              </a:rPr>
              <a:t>identified</a:t>
            </a:r>
            <a:r>
              <a:rPr sz="2400" spc="-90" dirty="0">
                <a:latin typeface="Calibri"/>
                <a:cs typeface="Calibri"/>
              </a:rPr>
              <a:t> </a:t>
            </a:r>
            <a:r>
              <a:rPr sz="2400" spc="-25" dirty="0">
                <a:latin typeface="Calibri"/>
                <a:cs typeface="Calibri"/>
              </a:rPr>
              <a:t>in </a:t>
            </a:r>
            <a:r>
              <a:rPr sz="2400" dirty="0">
                <a:latin typeface="Calibri"/>
                <a:cs typeface="Calibri"/>
              </a:rPr>
              <a:t>previous</a:t>
            </a:r>
            <a:r>
              <a:rPr sz="2400" spc="-70" dirty="0">
                <a:latin typeface="Calibri"/>
                <a:cs typeface="Calibri"/>
              </a:rPr>
              <a:t> </a:t>
            </a:r>
            <a:r>
              <a:rPr sz="2400" dirty="0">
                <a:latin typeface="Calibri"/>
                <a:cs typeface="Calibri"/>
              </a:rPr>
              <a:t>tasks</a:t>
            </a:r>
            <a:r>
              <a:rPr sz="2400" spc="-75" dirty="0">
                <a:latin typeface="Calibri"/>
                <a:cs typeface="Calibri"/>
              </a:rPr>
              <a:t> </a:t>
            </a:r>
            <a:r>
              <a:rPr sz="2400" dirty="0">
                <a:latin typeface="Calibri"/>
                <a:cs typeface="Calibri"/>
              </a:rPr>
              <a:t>(plan,</a:t>
            </a:r>
            <a:r>
              <a:rPr sz="2400" spc="-75" dirty="0">
                <a:latin typeface="Calibri"/>
                <a:cs typeface="Calibri"/>
              </a:rPr>
              <a:t> </a:t>
            </a:r>
            <a:r>
              <a:rPr sz="2400" spc="-10" dirty="0">
                <a:latin typeface="Calibri"/>
                <a:cs typeface="Calibri"/>
              </a:rPr>
              <a:t>organize/equip, </a:t>
            </a:r>
            <a:r>
              <a:rPr sz="2400" dirty="0">
                <a:latin typeface="Calibri"/>
                <a:cs typeface="Calibri"/>
              </a:rPr>
              <a:t>train,</a:t>
            </a:r>
            <a:r>
              <a:rPr sz="2400" spc="-65" dirty="0">
                <a:latin typeface="Calibri"/>
                <a:cs typeface="Calibri"/>
              </a:rPr>
              <a:t> </a:t>
            </a:r>
            <a:r>
              <a:rPr sz="2400" spc="-20" dirty="0">
                <a:latin typeface="Calibri"/>
                <a:cs typeface="Calibri"/>
              </a:rPr>
              <a:t>exercise,</a:t>
            </a:r>
            <a:r>
              <a:rPr sz="2400" spc="-70" dirty="0">
                <a:latin typeface="Calibri"/>
                <a:cs typeface="Calibri"/>
              </a:rPr>
              <a:t> </a:t>
            </a:r>
            <a:r>
              <a:rPr sz="2400" dirty="0">
                <a:latin typeface="Calibri"/>
                <a:cs typeface="Calibri"/>
              </a:rPr>
              <a:t>and</a:t>
            </a:r>
            <a:r>
              <a:rPr sz="2400" spc="-55" dirty="0">
                <a:latin typeface="Calibri"/>
                <a:cs typeface="Calibri"/>
              </a:rPr>
              <a:t> </a:t>
            </a:r>
            <a:r>
              <a:rPr sz="2400" spc="-10" dirty="0">
                <a:latin typeface="Calibri"/>
                <a:cs typeface="Calibri"/>
              </a:rPr>
              <a:t>improve)</a:t>
            </a:r>
            <a:endParaRPr sz="2400">
              <a:latin typeface="Calibri"/>
              <a:cs typeface="Calibri"/>
            </a:endParaRPr>
          </a:p>
          <a:p>
            <a:pPr marL="571500" indent="-342900">
              <a:lnSpc>
                <a:spcPct val="100000"/>
              </a:lnSpc>
              <a:spcBef>
                <a:spcPts val="1595"/>
              </a:spcBef>
              <a:buClr>
                <a:srgbClr val="003864"/>
              </a:buClr>
              <a:buFont typeface="Wingdings"/>
              <a:buChar char=""/>
              <a:tabLst>
                <a:tab pos="571500" algn="l"/>
              </a:tabLst>
            </a:pPr>
            <a:r>
              <a:rPr sz="2400" dirty="0">
                <a:latin typeface="Calibri"/>
                <a:cs typeface="Calibri"/>
              </a:rPr>
              <a:t>Activities</a:t>
            </a:r>
            <a:r>
              <a:rPr sz="2400" spc="-85" dirty="0">
                <a:latin typeface="Calibri"/>
                <a:cs typeface="Calibri"/>
              </a:rPr>
              <a:t> </a:t>
            </a:r>
            <a:r>
              <a:rPr sz="2400" dirty="0">
                <a:latin typeface="Calibri"/>
                <a:cs typeface="Calibri"/>
              </a:rPr>
              <a:t>that</a:t>
            </a:r>
            <a:r>
              <a:rPr sz="2400" spc="-60" dirty="0">
                <a:latin typeface="Calibri"/>
                <a:cs typeface="Calibri"/>
              </a:rPr>
              <a:t> </a:t>
            </a:r>
            <a:r>
              <a:rPr sz="2400" dirty="0">
                <a:latin typeface="Calibri"/>
                <a:cs typeface="Calibri"/>
              </a:rPr>
              <a:t>promote</a:t>
            </a:r>
            <a:r>
              <a:rPr sz="2400" spc="-65" dirty="0">
                <a:latin typeface="Calibri"/>
                <a:cs typeface="Calibri"/>
              </a:rPr>
              <a:t> </a:t>
            </a:r>
            <a:r>
              <a:rPr sz="2400" spc="-10" dirty="0">
                <a:latin typeface="Calibri"/>
                <a:cs typeface="Calibri"/>
              </a:rPr>
              <a:t>collaboration</a:t>
            </a:r>
            <a:endParaRPr sz="2400">
              <a:latin typeface="Calibri"/>
              <a:cs typeface="Calibri"/>
            </a:endParaRPr>
          </a:p>
          <a:p>
            <a:pPr marL="571500" marR="1130300" indent="-342900">
              <a:lnSpc>
                <a:spcPct val="100000"/>
              </a:lnSpc>
              <a:spcBef>
                <a:spcPts val="1615"/>
              </a:spcBef>
              <a:buClr>
                <a:srgbClr val="003864"/>
              </a:buClr>
              <a:buFont typeface="Wingdings"/>
              <a:buChar char=""/>
              <a:tabLst>
                <a:tab pos="571500" algn="l"/>
              </a:tabLst>
            </a:pPr>
            <a:r>
              <a:rPr sz="2400" dirty="0">
                <a:latin typeface="Calibri"/>
                <a:cs typeface="Calibri"/>
              </a:rPr>
              <a:t>Activities</a:t>
            </a:r>
            <a:r>
              <a:rPr sz="2400" spc="-90" dirty="0">
                <a:latin typeface="Calibri"/>
                <a:cs typeface="Calibri"/>
              </a:rPr>
              <a:t> </a:t>
            </a:r>
            <a:r>
              <a:rPr sz="2400" dirty="0">
                <a:latin typeface="Calibri"/>
                <a:cs typeface="Calibri"/>
              </a:rPr>
              <a:t>involving</a:t>
            </a:r>
            <a:r>
              <a:rPr sz="2400" spc="-55" dirty="0">
                <a:latin typeface="Calibri"/>
                <a:cs typeface="Calibri"/>
              </a:rPr>
              <a:t> </a:t>
            </a:r>
            <a:r>
              <a:rPr sz="2400" dirty="0">
                <a:latin typeface="Calibri"/>
                <a:cs typeface="Calibri"/>
              </a:rPr>
              <a:t>the</a:t>
            </a:r>
            <a:r>
              <a:rPr sz="2400" spc="-60" dirty="0">
                <a:latin typeface="Calibri"/>
                <a:cs typeface="Calibri"/>
              </a:rPr>
              <a:t> </a:t>
            </a:r>
            <a:r>
              <a:rPr sz="2400" spc="-10" dirty="0">
                <a:latin typeface="Calibri"/>
                <a:cs typeface="Calibri"/>
              </a:rPr>
              <a:t>Whole Community</a:t>
            </a:r>
            <a:endParaRPr sz="2400">
              <a:latin typeface="Calibri"/>
              <a:cs typeface="Calibri"/>
            </a:endParaRPr>
          </a:p>
        </p:txBody>
      </p:sp>
      <p:sp>
        <p:nvSpPr>
          <p:cNvPr id="4" name="object 4"/>
          <p:cNvSpPr txBox="1"/>
          <p:nvPr/>
        </p:nvSpPr>
        <p:spPr>
          <a:xfrm>
            <a:off x="6251828" y="1354728"/>
            <a:ext cx="5494020" cy="4488815"/>
          </a:xfrm>
          <a:prstGeom prst="rect">
            <a:avLst/>
          </a:prstGeom>
        </p:spPr>
        <p:txBody>
          <a:bodyPr vert="horz" wrap="square" lIns="0" tIns="262255" rIns="0" bIns="0" rtlCol="0">
            <a:spAutoFit/>
          </a:bodyPr>
          <a:lstStyle/>
          <a:p>
            <a:pPr marL="12700">
              <a:lnSpc>
                <a:spcPct val="100000"/>
              </a:lnSpc>
              <a:spcBef>
                <a:spcPts val="2065"/>
              </a:spcBef>
            </a:pPr>
            <a:r>
              <a:rPr sz="2800" b="1" spc="-10" dirty="0">
                <a:latin typeface="Calibri"/>
                <a:cs typeface="Calibri"/>
              </a:rPr>
              <a:t>Instructions:</a:t>
            </a:r>
            <a:endParaRPr sz="2800">
              <a:latin typeface="Calibri"/>
              <a:cs typeface="Calibri"/>
            </a:endParaRPr>
          </a:p>
          <a:p>
            <a:pPr marL="522605" indent="-284480">
              <a:lnSpc>
                <a:spcPct val="100000"/>
              </a:lnSpc>
              <a:spcBef>
                <a:spcPts val="1550"/>
              </a:spcBef>
              <a:buClr>
                <a:srgbClr val="003864"/>
              </a:buClr>
              <a:buAutoNum type="arabicPeriod"/>
              <a:tabLst>
                <a:tab pos="522605" algn="l"/>
              </a:tabLst>
            </a:pPr>
            <a:r>
              <a:rPr sz="2200" spc="-10" dirty="0">
                <a:latin typeface="Calibri"/>
                <a:cs typeface="Calibri"/>
              </a:rPr>
              <a:t>Populate</a:t>
            </a:r>
            <a:r>
              <a:rPr sz="2200" spc="-35" dirty="0">
                <a:latin typeface="Calibri"/>
                <a:cs typeface="Calibri"/>
              </a:rPr>
              <a:t> </a:t>
            </a:r>
            <a:r>
              <a:rPr sz="2200" dirty="0">
                <a:latin typeface="Calibri"/>
                <a:cs typeface="Calibri"/>
              </a:rPr>
              <a:t>planning</a:t>
            </a:r>
            <a:r>
              <a:rPr sz="2200" spc="-60" dirty="0">
                <a:latin typeface="Calibri"/>
                <a:cs typeface="Calibri"/>
              </a:rPr>
              <a:t> </a:t>
            </a:r>
            <a:r>
              <a:rPr sz="2200" dirty="0">
                <a:latin typeface="Calibri"/>
                <a:cs typeface="Calibri"/>
              </a:rPr>
              <a:t>activities</a:t>
            </a:r>
            <a:r>
              <a:rPr sz="2200" spc="-35" dirty="0">
                <a:latin typeface="Calibri"/>
                <a:cs typeface="Calibri"/>
              </a:rPr>
              <a:t> </a:t>
            </a:r>
            <a:r>
              <a:rPr sz="2200" spc="-10" dirty="0">
                <a:latin typeface="Calibri"/>
                <a:cs typeface="Calibri"/>
              </a:rPr>
              <a:t>identified</a:t>
            </a:r>
            <a:endParaRPr sz="2200">
              <a:latin typeface="Calibri"/>
              <a:cs typeface="Calibri"/>
            </a:endParaRPr>
          </a:p>
          <a:p>
            <a:pPr marL="523240" marR="5080" indent="-285115">
              <a:lnSpc>
                <a:spcPct val="100000"/>
              </a:lnSpc>
              <a:spcBef>
                <a:spcPts val="1500"/>
              </a:spcBef>
              <a:buClr>
                <a:srgbClr val="003864"/>
              </a:buClr>
              <a:buAutoNum type="arabicPeriod"/>
              <a:tabLst>
                <a:tab pos="523240" algn="l"/>
              </a:tabLst>
            </a:pPr>
            <a:r>
              <a:rPr sz="2200" dirty="0">
                <a:latin typeface="Calibri"/>
                <a:cs typeface="Calibri"/>
              </a:rPr>
              <a:t>Select</a:t>
            </a:r>
            <a:r>
              <a:rPr sz="2200" spc="-60" dirty="0">
                <a:latin typeface="Calibri"/>
                <a:cs typeface="Calibri"/>
              </a:rPr>
              <a:t> </a:t>
            </a:r>
            <a:r>
              <a:rPr sz="2200" spc="-10" dirty="0">
                <a:latin typeface="Calibri"/>
                <a:cs typeface="Calibri"/>
              </a:rPr>
              <a:t>organize/equip</a:t>
            </a:r>
            <a:r>
              <a:rPr sz="2200" spc="-95" dirty="0">
                <a:latin typeface="Calibri"/>
                <a:cs typeface="Calibri"/>
              </a:rPr>
              <a:t> </a:t>
            </a:r>
            <a:r>
              <a:rPr sz="2200" dirty="0">
                <a:latin typeface="Calibri"/>
                <a:cs typeface="Calibri"/>
              </a:rPr>
              <a:t>activities</a:t>
            </a:r>
            <a:r>
              <a:rPr sz="2200" spc="-80" dirty="0">
                <a:latin typeface="Calibri"/>
                <a:cs typeface="Calibri"/>
              </a:rPr>
              <a:t> </a:t>
            </a:r>
            <a:r>
              <a:rPr sz="2200" dirty="0">
                <a:latin typeface="Calibri"/>
                <a:cs typeface="Calibri"/>
              </a:rPr>
              <a:t>identified</a:t>
            </a:r>
            <a:r>
              <a:rPr sz="2200" spc="-75" dirty="0">
                <a:latin typeface="Calibri"/>
                <a:cs typeface="Calibri"/>
              </a:rPr>
              <a:t> </a:t>
            </a:r>
            <a:r>
              <a:rPr sz="2200" spc="-25" dirty="0">
                <a:latin typeface="Calibri"/>
                <a:cs typeface="Calibri"/>
              </a:rPr>
              <a:t>to </a:t>
            </a:r>
            <a:r>
              <a:rPr sz="2200" dirty="0">
                <a:latin typeface="Calibri"/>
                <a:cs typeface="Calibri"/>
              </a:rPr>
              <a:t>populate</a:t>
            </a:r>
            <a:r>
              <a:rPr sz="2200" spc="-40" dirty="0">
                <a:latin typeface="Calibri"/>
                <a:cs typeface="Calibri"/>
              </a:rPr>
              <a:t> </a:t>
            </a:r>
            <a:r>
              <a:rPr sz="2200" dirty="0">
                <a:latin typeface="Calibri"/>
                <a:cs typeface="Calibri"/>
              </a:rPr>
              <a:t>in</a:t>
            </a:r>
            <a:r>
              <a:rPr sz="2200" spc="-40" dirty="0">
                <a:latin typeface="Calibri"/>
                <a:cs typeface="Calibri"/>
              </a:rPr>
              <a:t> </a:t>
            </a:r>
            <a:r>
              <a:rPr sz="2200" dirty="0">
                <a:latin typeface="Calibri"/>
                <a:cs typeface="Calibri"/>
              </a:rPr>
              <a:t>the</a:t>
            </a:r>
            <a:r>
              <a:rPr sz="2200" spc="440" dirty="0">
                <a:latin typeface="Calibri"/>
                <a:cs typeface="Calibri"/>
              </a:rPr>
              <a:t> </a:t>
            </a:r>
            <a:r>
              <a:rPr sz="2200" spc="-10" dirty="0">
                <a:latin typeface="Calibri"/>
                <a:cs typeface="Calibri"/>
              </a:rPr>
              <a:t>multi-</a:t>
            </a:r>
            <a:r>
              <a:rPr sz="2200" dirty="0">
                <a:latin typeface="Calibri"/>
                <a:cs typeface="Calibri"/>
              </a:rPr>
              <a:t>year</a:t>
            </a:r>
            <a:r>
              <a:rPr sz="2200" spc="-30" dirty="0">
                <a:latin typeface="Calibri"/>
                <a:cs typeface="Calibri"/>
              </a:rPr>
              <a:t> </a:t>
            </a:r>
            <a:r>
              <a:rPr sz="2200" spc="-10" dirty="0">
                <a:latin typeface="Calibri"/>
                <a:cs typeface="Calibri"/>
              </a:rPr>
              <a:t>schedule</a:t>
            </a:r>
            <a:endParaRPr sz="2200">
              <a:latin typeface="Calibri"/>
              <a:cs typeface="Calibri"/>
            </a:endParaRPr>
          </a:p>
          <a:p>
            <a:pPr marL="391160" indent="-284480" algn="ctr">
              <a:lnSpc>
                <a:spcPct val="100000"/>
              </a:lnSpc>
              <a:spcBef>
                <a:spcPts val="1500"/>
              </a:spcBef>
              <a:buClr>
                <a:srgbClr val="003864"/>
              </a:buClr>
              <a:buAutoNum type="arabicPeriod"/>
              <a:tabLst>
                <a:tab pos="391160" algn="l"/>
              </a:tabLst>
            </a:pPr>
            <a:r>
              <a:rPr sz="2200" dirty="0">
                <a:latin typeface="Calibri"/>
                <a:cs typeface="Calibri"/>
              </a:rPr>
              <a:t>Select</a:t>
            </a:r>
            <a:r>
              <a:rPr sz="2200" spc="-40" dirty="0">
                <a:latin typeface="Calibri"/>
                <a:cs typeface="Calibri"/>
              </a:rPr>
              <a:t> </a:t>
            </a:r>
            <a:r>
              <a:rPr sz="2200" spc="-20" dirty="0">
                <a:latin typeface="Calibri"/>
                <a:cs typeface="Calibri"/>
              </a:rPr>
              <a:t>exercises</a:t>
            </a:r>
            <a:r>
              <a:rPr sz="2200" spc="-50" dirty="0">
                <a:latin typeface="Calibri"/>
                <a:cs typeface="Calibri"/>
              </a:rPr>
              <a:t> </a:t>
            </a:r>
            <a:r>
              <a:rPr sz="2200" dirty="0">
                <a:latin typeface="Calibri"/>
                <a:cs typeface="Calibri"/>
              </a:rPr>
              <a:t>from</a:t>
            </a:r>
            <a:r>
              <a:rPr sz="2200" spc="-65" dirty="0">
                <a:latin typeface="Calibri"/>
                <a:cs typeface="Calibri"/>
              </a:rPr>
              <a:t> </a:t>
            </a:r>
            <a:r>
              <a:rPr sz="2200" dirty="0">
                <a:latin typeface="Calibri"/>
                <a:cs typeface="Calibri"/>
              </a:rPr>
              <a:t>the</a:t>
            </a:r>
            <a:r>
              <a:rPr sz="2200" spc="-50" dirty="0">
                <a:latin typeface="Calibri"/>
                <a:cs typeface="Calibri"/>
              </a:rPr>
              <a:t> </a:t>
            </a:r>
            <a:r>
              <a:rPr sz="2200" dirty="0">
                <a:latin typeface="Calibri"/>
                <a:cs typeface="Calibri"/>
              </a:rPr>
              <a:t>proposed</a:t>
            </a:r>
            <a:r>
              <a:rPr sz="2200" spc="-70" dirty="0">
                <a:latin typeface="Calibri"/>
                <a:cs typeface="Calibri"/>
              </a:rPr>
              <a:t> </a:t>
            </a:r>
            <a:r>
              <a:rPr sz="2200" dirty="0">
                <a:latin typeface="Calibri"/>
                <a:cs typeface="Calibri"/>
              </a:rPr>
              <a:t>list</a:t>
            </a:r>
            <a:r>
              <a:rPr sz="2200" spc="-70" dirty="0">
                <a:latin typeface="Calibri"/>
                <a:cs typeface="Calibri"/>
              </a:rPr>
              <a:t> </a:t>
            </a:r>
            <a:r>
              <a:rPr sz="2200" spc="-25" dirty="0">
                <a:latin typeface="Calibri"/>
                <a:cs typeface="Calibri"/>
              </a:rPr>
              <a:t>and</a:t>
            </a:r>
            <a:endParaRPr sz="2200">
              <a:latin typeface="Calibri"/>
              <a:cs typeface="Calibri"/>
            </a:endParaRPr>
          </a:p>
          <a:p>
            <a:pPr marL="123189" algn="ctr">
              <a:lnSpc>
                <a:spcPct val="100000"/>
              </a:lnSpc>
            </a:pPr>
            <a:r>
              <a:rPr sz="2200" dirty="0">
                <a:latin typeface="Calibri"/>
                <a:cs typeface="Calibri"/>
              </a:rPr>
              <a:t>identify</a:t>
            </a:r>
            <a:r>
              <a:rPr sz="2200" spc="-80" dirty="0">
                <a:latin typeface="Calibri"/>
                <a:cs typeface="Calibri"/>
              </a:rPr>
              <a:t> </a:t>
            </a:r>
            <a:r>
              <a:rPr sz="2200" spc="-10" dirty="0">
                <a:latin typeface="Calibri"/>
                <a:cs typeface="Calibri"/>
              </a:rPr>
              <a:t>tentative</a:t>
            </a:r>
            <a:r>
              <a:rPr sz="2200" spc="-80" dirty="0">
                <a:latin typeface="Calibri"/>
                <a:cs typeface="Calibri"/>
              </a:rPr>
              <a:t> </a:t>
            </a:r>
            <a:r>
              <a:rPr sz="2200" spc="-10" dirty="0">
                <a:latin typeface="Calibri"/>
                <a:cs typeface="Calibri"/>
              </a:rPr>
              <a:t>exercise</a:t>
            </a:r>
            <a:r>
              <a:rPr sz="2200" spc="-65" dirty="0">
                <a:latin typeface="Calibri"/>
                <a:cs typeface="Calibri"/>
              </a:rPr>
              <a:t> </a:t>
            </a:r>
            <a:r>
              <a:rPr sz="2200" dirty="0">
                <a:latin typeface="Calibri"/>
                <a:cs typeface="Calibri"/>
              </a:rPr>
              <a:t>conduct</a:t>
            </a:r>
            <a:r>
              <a:rPr sz="2200" spc="-90" dirty="0">
                <a:latin typeface="Calibri"/>
                <a:cs typeface="Calibri"/>
              </a:rPr>
              <a:t> </a:t>
            </a:r>
            <a:r>
              <a:rPr sz="2200" spc="-10" dirty="0">
                <a:latin typeface="Calibri"/>
                <a:cs typeface="Calibri"/>
              </a:rPr>
              <a:t>dates</a:t>
            </a:r>
            <a:endParaRPr sz="2200">
              <a:latin typeface="Calibri"/>
              <a:cs typeface="Calibri"/>
            </a:endParaRPr>
          </a:p>
          <a:p>
            <a:pPr marL="523240" marR="38735" indent="-285115">
              <a:lnSpc>
                <a:spcPct val="100000"/>
              </a:lnSpc>
              <a:spcBef>
                <a:spcPts val="1505"/>
              </a:spcBef>
              <a:buClr>
                <a:srgbClr val="003864"/>
              </a:buClr>
              <a:buAutoNum type="arabicPeriod" startAt="4"/>
              <a:tabLst>
                <a:tab pos="523240" algn="l"/>
              </a:tabLst>
            </a:pPr>
            <a:r>
              <a:rPr sz="2200" dirty="0">
                <a:latin typeface="Calibri"/>
                <a:cs typeface="Calibri"/>
              </a:rPr>
              <a:t>Select</a:t>
            </a:r>
            <a:r>
              <a:rPr sz="2200" spc="-45" dirty="0">
                <a:latin typeface="Calibri"/>
                <a:cs typeface="Calibri"/>
              </a:rPr>
              <a:t> </a:t>
            </a:r>
            <a:r>
              <a:rPr sz="2200" dirty="0">
                <a:latin typeface="Calibri"/>
                <a:cs typeface="Calibri"/>
              </a:rPr>
              <a:t>training</a:t>
            </a:r>
            <a:r>
              <a:rPr sz="2200" spc="-85" dirty="0">
                <a:latin typeface="Calibri"/>
                <a:cs typeface="Calibri"/>
              </a:rPr>
              <a:t> </a:t>
            </a:r>
            <a:r>
              <a:rPr sz="2200" dirty="0">
                <a:latin typeface="Calibri"/>
                <a:cs typeface="Calibri"/>
              </a:rPr>
              <a:t>events</a:t>
            </a:r>
            <a:r>
              <a:rPr sz="2200" spc="-40" dirty="0">
                <a:latin typeface="Calibri"/>
                <a:cs typeface="Calibri"/>
              </a:rPr>
              <a:t> </a:t>
            </a:r>
            <a:r>
              <a:rPr sz="2200" dirty="0">
                <a:latin typeface="Calibri"/>
                <a:cs typeface="Calibri"/>
              </a:rPr>
              <a:t>and</a:t>
            </a:r>
            <a:r>
              <a:rPr sz="2200" spc="-85" dirty="0">
                <a:latin typeface="Calibri"/>
                <a:cs typeface="Calibri"/>
              </a:rPr>
              <a:t> </a:t>
            </a:r>
            <a:r>
              <a:rPr sz="2200" dirty="0">
                <a:latin typeface="Calibri"/>
                <a:cs typeface="Calibri"/>
              </a:rPr>
              <a:t>identify</a:t>
            </a:r>
            <a:r>
              <a:rPr sz="2200" spc="-50" dirty="0">
                <a:latin typeface="Calibri"/>
                <a:cs typeface="Calibri"/>
              </a:rPr>
              <a:t> </a:t>
            </a:r>
            <a:r>
              <a:rPr sz="2200" spc="-10" dirty="0">
                <a:latin typeface="Calibri"/>
                <a:cs typeface="Calibri"/>
              </a:rPr>
              <a:t>tentative </a:t>
            </a:r>
            <a:r>
              <a:rPr sz="2200" dirty="0">
                <a:latin typeface="Calibri"/>
                <a:cs typeface="Calibri"/>
              </a:rPr>
              <a:t>conduct</a:t>
            </a:r>
            <a:r>
              <a:rPr sz="2200" spc="-70" dirty="0">
                <a:latin typeface="Calibri"/>
                <a:cs typeface="Calibri"/>
              </a:rPr>
              <a:t> </a:t>
            </a:r>
            <a:r>
              <a:rPr sz="2200" dirty="0">
                <a:latin typeface="Calibri"/>
                <a:cs typeface="Calibri"/>
              </a:rPr>
              <a:t>dates,</a:t>
            </a:r>
            <a:r>
              <a:rPr sz="2200" spc="-55" dirty="0">
                <a:latin typeface="Calibri"/>
                <a:cs typeface="Calibri"/>
              </a:rPr>
              <a:t> </a:t>
            </a:r>
            <a:r>
              <a:rPr sz="2200" dirty="0">
                <a:latin typeface="Calibri"/>
                <a:cs typeface="Calibri"/>
              </a:rPr>
              <a:t>scheduling</a:t>
            </a:r>
            <a:r>
              <a:rPr sz="2200" spc="-70" dirty="0">
                <a:latin typeface="Calibri"/>
                <a:cs typeface="Calibri"/>
              </a:rPr>
              <a:t> </a:t>
            </a:r>
            <a:r>
              <a:rPr sz="2200" dirty="0">
                <a:latin typeface="Calibri"/>
                <a:cs typeface="Calibri"/>
              </a:rPr>
              <a:t>around</a:t>
            </a:r>
            <a:r>
              <a:rPr sz="2200" spc="-85" dirty="0">
                <a:latin typeface="Calibri"/>
                <a:cs typeface="Calibri"/>
              </a:rPr>
              <a:t> </a:t>
            </a:r>
            <a:r>
              <a:rPr sz="2200" spc="-10" dirty="0">
                <a:latin typeface="Calibri"/>
                <a:cs typeface="Calibri"/>
              </a:rPr>
              <a:t>planning, organize/equip,</a:t>
            </a:r>
            <a:r>
              <a:rPr sz="2200" spc="-80" dirty="0">
                <a:latin typeface="Calibri"/>
                <a:cs typeface="Calibri"/>
              </a:rPr>
              <a:t> </a:t>
            </a:r>
            <a:r>
              <a:rPr sz="2200" dirty="0">
                <a:latin typeface="Calibri"/>
                <a:cs typeface="Calibri"/>
              </a:rPr>
              <a:t>and</a:t>
            </a:r>
            <a:r>
              <a:rPr sz="2200" spc="-60" dirty="0">
                <a:latin typeface="Calibri"/>
                <a:cs typeface="Calibri"/>
              </a:rPr>
              <a:t> </a:t>
            </a:r>
            <a:r>
              <a:rPr sz="2200" spc="-10" dirty="0">
                <a:latin typeface="Calibri"/>
                <a:cs typeface="Calibri"/>
              </a:rPr>
              <a:t>exercises,</a:t>
            </a:r>
            <a:r>
              <a:rPr sz="2200" spc="-25" dirty="0">
                <a:latin typeface="Calibri"/>
                <a:cs typeface="Calibri"/>
              </a:rPr>
              <a:t> as </a:t>
            </a:r>
            <a:r>
              <a:rPr sz="2200" spc="-10" dirty="0">
                <a:latin typeface="Calibri"/>
                <a:cs typeface="Calibri"/>
              </a:rPr>
              <a:t>appropriate</a:t>
            </a:r>
            <a:endParaRPr sz="2200">
              <a:latin typeface="Calibri"/>
              <a:cs typeface="Calibri"/>
            </a:endParaRPr>
          </a:p>
        </p:txBody>
      </p:sp>
      <p:sp>
        <p:nvSpPr>
          <p:cNvPr id="5" name="object 5"/>
          <p:cNvSpPr/>
          <p:nvPr/>
        </p:nvSpPr>
        <p:spPr>
          <a:xfrm>
            <a:off x="6019800" y="1676400"/>
            <a:ext cx="0" cy="4450080"/>
          </a:xfrm>
          <a:custGeom>
            <a:avLst/>
            <a:gdLst/>
            <a:ahLst/>
            <a:cxnLst/>
            <a:rect l="l" t="t" r="r" b="b"/>
            <a:pathLst>
              <a:path h="4450080">
                <a:moveTo>
                  <a:pt x="0" y="0"/>
                </a:moveTo>
                <a:lnTo>
                  <a:pt x="0" y="4449762"/>
                </a:lnTo>
              </a:path>
            </a:pathLst>
          </a:custGeom>
          <a:ln w="47625">
            <a:solidFill>
              <a:srgbClr val="003864"/>
            </a:solidFill>
          </a:ln>
        </p:spPr>
        <p:txBody>
          <a:bodyPr wrap="square" lIns="0" tIns="0" rIns="0" bIns="0" rtlCol="0"/>
          <a:lstStyle/>
          <a:p>
            <a:endParaRPr/>
          </a:p>
        </p:txBody>
      </p:sp>
      <p:grpSp>
        <p:nvGrpSpPr>
          <p:cNvPr id="6" name="object 6"/>
          <p:cNvGrpSpPr/>
          <p:nvPr/>
        </p:nvGrpSpPr>
        <p:grpSpPr>
          <a:xfrm>
            <a:off x="359892" y="195326"/>
            <a:ext cx="956944" cy="971550"/>
            <a:chOff x="359892" y="195326"/>
            <a:chExt cx="956944" cy="971550"/>
          </a:xfrm>
        </p:grpSpPr>
        <p:sp>
          <p:nvSpPr>
            <p:cNvPr id="7" name="object 7"/>
            <p:cNvSpPr/>
            <p:nvPr/>
          </p:nvSpPr>
          <p:spPr>
            <a:xfrm>
              <a:off x="359892" y="195326"/>
              <a:ext cx="956944" cy="971550"/>
            </a:xfrm>
            <a:custGeom>
              <a:avLst/>
              <a:gdLst/>
              <a:ahLst/>
              <a:cxnLst/>
              <a:rect l="l" t="t" r="r" b="b"/>
              <a:pathLst>
                <a:path w="956944" h="971550">
                  <a:moveTo>
                    <a:pt x="478307" y="0"/>
                  </a:moveTo>
                  <a:lnTo>
                    <a:pt x="429403" y="2507"/>
                  </a:lnTo>
                  <a:lnTo>
                    <a:pt x="381912" y="9866"/>
                  </a:lnTo>
                  <a:lnTo>
                    <a:pt x="336074" y="21833"/>
                  </a:lnTo>
                  <a:lnTo>
                    <a:pt x="292129" y="38163"/>
                  </a:lnTo>
                  <a:lnTo>
                    <a:pt x="250318" y="58613"/>
                  </a:lnTo>
                  <a:lnTo>
                    <a:pt x="210882" y="82938"/>
                  </a:lnTo>
                  <a:lnTo>
                    <a:pt x="174060" y="110895"/>
                  </a:lnTo>
                  <a:lnTo>
                    <a:pt x="140093" y="142240"/>
                  </a:lnTo>
                  <a:lnTo>
                    <a:pt x="109222" y="176727"/>
                  </a:lnTo>
                  <a:lnTo>
                    <a:pt x="81687" y="214114"/>
                  </a:lnTo>
                  <a:lnTo>
                    <a:pt x="57729" y="254155"/>
                  </a:lnTo>
                  <a:lnTo>
                    <a:pt x="37588" y="296608"/>
                  </a:lnTo>
                  <a:lnTo>
                    <a:pt x="21503" y="341228"/>
                  </a:lnTo>
                  <a:lnTo>
                    <a:pt x="9717" y="387770"/>
                  </a:lnTo>
                  <a:lnTo>
                    <a:pt x="2469" y="435991"/>
                  </a:lnTo>
                  <a:lnTo>
                    <a:pt x="0" y="485648"/>
                  </a:lnTo>
                  <a:lnTo>
                    <a:pt x="2469" y="535326"/>
                  </a:lnTo>
                  <a:lnTo>
                    <a:pt x="9717" y="583567"/>
                  </a:lnTo>
                  <a:lnTo>
                    <a:pt x="21503" y="630126"/>
                  </a:lnTo>
                  <a:lnTo>
                    <a:pt x="37588" y="674760"/>
                  </a:lnTo>
                  <a:lnTo>
                    <a:pt x="57729" y="717225"/>
                  </a:lnTo>
                  <a:lnTo>
                    <a:pt x="81687" y="757277"/>
                  </a:lnTo>
                  <a:lnTo>
                    <a:pt x="109222" y="794672"/>
                  </a:lnTo>
                  <a:lnTo>
                    <a:pt x="140093" y="829167"/>
                  </a:lnTo>
                  <a:lnTo>
                    <a:pt x="174060" y="860516"/>
                  </a:lnTo>
                  <a:lnTo>
                    <a:pt x="210882" y="888477"/>
                  </a:lnTo>
                  <a:lnTo>
                    <a:pt x="250318" y="912805"/>
                  </a:lnTo>
                  <a:lnTo>
                    <a:pt x="292129" y="933257"/>
                  </a:lnTo>
                  <a:lnTo>
                    <a:pt x="336074" y="949589"/>
                  </a:lnTo>
                  <a:lnTo>
                    <a:pt x="381912" y="961556"/>
                  </a:lnTo>
                  <a:lnTo>
                    <a:pt x="429403" y="968915"/>
                  </a:lnTo>
                  <a:lnTo>
                    <a:pt x="478307" y="971423"/>
                  </a:lnTo>
                  <a:lnTo>
                    <a:pt x="527210" y="968915"/>
                  </a:lnTo>
                  <a:lnTo>
                    <a:pt x="574701" y="961556"/>
                  </a:lnTo>
                  <a:lnTo>
                    <a:pt x="620538" y="949589"/>
                  </a:lnTo>
                  <a:lnTo>
                    <a:pt x="664481" y="933257"/>
                  </a:lnTo>
                  <a:lnTo>
                    <a:pt x="706290" y="912805"/>
                  </a:lnTo>
                  <a:lnTo>
                    <a:pt x="745724" y="888477"/>
                  </a:lnTo>
                  <a:lnTo>
                    <a:pt x="782544" y="860516"/>
                  </a:lnTo>
                  <a:lnTo>
                    <a:pt x="816508" y="829167"/>
                  </a:lnTo>
                  <a:lnTo>
                    <a:pt x="847376" y="794672"/>
                  </a:lnTo>
                  <a:lnTo>
                    <a:pt x="874909" y="757277"/>
                  </a:lnTo>
                  <a:lnTo>
                    <a:pt x="898865" y="717225"/>
                  </a:lnTo>
                  <a:lnTo>
                    <a:pt x="919005" y="674760"/>
                  </a:lnTo>
                  <a:lnTo>
                    <a:pt x="935087" y="630126"/>
                  </a:lnTo>
                  <a:lnTo>
                    <a:pt x="946872" y="583567"/>
                  </a:lnTo>
                  <a:lnTo>
                    <a:pt x="954120" y="535326"/>
                  </a:lnTo>
                  <a:lnTo>
                    <a:pt x="956589" y="485648"/>
                  </a:lnTo>
                  <a:lnTo>
                    <a:pt x="954120" y="435991"/>
                  </a:lnTo>
                  <a:lnTo>
                    <a:pt x="946872" y="387770"/>
                  </a:lnTo>
                  <a:lnTo>
                    <a:pt x="935087" y="341228"/>
                  </a:lnTo>
                  <a:lnTo>
                    <a:pt x="919005" y="296608"/>
                  </a:lnTo>
                  <a:lnTo>
                    <a:pt x="898865" y="254155"/>
                  </a:lnTo>
                  <a:lnTo>
                    <a:pt x="874909" y="214114"/>
                  </a:lnTo>
                  <a:lnTo>
                    <a:pt x="847376" y="176727"/>
                  </a:lnTo>
                  <a:lnTo>
                    <a:pt x="816508" y="142240"/>
                  </a:lnTo>
                  <a:lnTo>
                    <a:pt x="782544" y="110895"/>
                  </a:lnTo>
                  <a:lnTo>
                    <a:pt x="745724" y="82938"/>
                  </a:lnTo>
                  <a:lnTo>
                    <a:pt x="706290" y="58613"/>
                  </a:lnTo>
                  <a:lnTo>
                    <a:pt x="664481" y="38163"/>
                  </a:lnTo>
                  <a:lnTo>
                    <a:pt x="620538" y="21833"/>
                  </a:lnTo>
                  <a:lnTo>
                    <a:pt x="574701" y="9866"/>
                  </a:lnTo>
                  <a:lnTo>
                    <a:pt x="527210" y="2507"/>
                  </a:lnTo>
                  <a:lnTo>
                    <a:pt x="478307" y="0"/>
                  </a:lnTo>
                  <a:close/>
                </a:path>
              </a:pathLst>
            </a:custGeom>
            <a:solidFill>
              <a:srgbClr val="F1F1F1"/>
            </a:solidFill>
          </p:spPr>
          <p:txBody>
            <a:bodyPr wrap="square" lIns="0" tIns="0" rIns="0" bIns="0" rtlCol="0"/>
            <a:lstStyle/>
            <a:p>
              <a:endParaRPr/>
            </a:p>
          </p:txBody>
        </p:sp>
        <p:sp>
          <p:nvSpPr>
            <p:cNvPr id="8" name="object 8"/>
            <p:cNvSpPr/>
            <p:nvPr/>
          </p:nvSpPr>
          <p:spPr>
            <a:xfrm>
              <a:off x="563638" y="329386"/>
              <a:ext cx="546735" cy="482600"/>
            </a:xfrm>
            <a:custGeom>
              <a:avLst/>
              <a:gdLst/>
              <a:ahLst/>
              <a:cxnLst/>
              <a:rect l="l" t="t" r="r" b="b"/>
              <a:pathLst>
                <a:path w="546735" h="482600">
                  <a:moveTo>
                    <a:pt x="391807" y="435495"/>
                  </a:moveTo>
                  <a:lnTo>
                    <a:pt x="387845" y="417195"/>
                  </a:lnTo>
                  <a:lnTo>
                    <a:pt x="386575" y="415455"/>
                  </a:lnTo>
                  <a:lnTo>
                    <a:pt x="377024" y="402348"/>
                  </a:lnTo>
                  <a:lnTo>
                    <a:pt x="362788" y="393560"/>
                  </a:lnTo>
                  <a:lnTo>
                    <a:pt x="362788" y="435495"/>
                  </a:lnTo>
                  <a:lnTo>
                    <a:pt x="361124" y="443407"/>
                  </a:lnTo>
                  <a:lnTo>
                    <a:pt x="356527" y="449770"/>
                  </a:lnTo>
                  <a:lnTo>
                    <a:pt x="349618" y="453999"/>
                  </a:lnTo>
                  <a:lnTo>
                    <a:pt x="341020" y="455523"/>
                  </a:lnTo>
                  <a:lnTo>
                    <a:pt x="332409" y="453999"/>
                  </a:lnTo>
                  <a:lnTo>
                    <a:pt x="325513" y="449770"/>
                  </a:lnTo>
                  <a:lnTo>
                    <a:pt x="320916" y="443407"/>
                  </a:lnTo>
                  <a:lnTo>
                    <a:pt x="319252" y="435495"/>
                  </a:lnTo>
                  <a:lnTo>
                    <a:pt x="320916" y="427570"/>
                  </a:lnTo>
                  <a:lnTo>
                    <a:pt x="325513" y="421208"/>
                  </a:lnTo>
                  <a:lnTo>
                    <a:pt x="332409" y="416991"/>
                  </a:lnTo>
                  <a:lnTo>
                    <a:pt x="341020" y="415455"/>
                  </a:lnTo>
                  <a:lnTo>
                    <a:pt x="349618" y="416991"/>
                  </a:lnTo>
                  <a:lnTo>
                    <a:pt x="356527" y="421208"/>
                  </a:lnTo>
                  <a:lnTo>
                    <a:pt x="361124" y="427570"/>
                  </a:lnTo>
                  <a:lnTo>
                    <a:pt x="362788" y="435495"/>
                  </a:lnTo>
                  <a:lnTo>
                    <a:pt x="362788" y="393560"/>
                  </a:lnTo>
                  <a:lnTo>
                    <a:pt x="360895" y="392379"/>
                  </a:lnTo>
                  <a:lnTo>
                    <a:pt x="341020" y="388734"/>
                  </a:lnTo>
                  <a:lnTo>
                    <a:pt x="290233" y="388734"/>
                  </a:lnTo>
                  <a:lnTo>
                    <a:pt x="290233" y="435495"/>
                  </a:lnTo>
                  <a:lnTo>
                    <a:pt x="288556" y="443407"/>
                  </a:lnTo>
                  <a:lnTo>
                    <a:pt x="283972" y="449770"/>
                  </a:lnTo>
                  <a:lnTo>
                    <a:pt x="277063" y="453999"/>
                  </a:lnTo>
                  <a:lnTo>
                    <a:pt x="268465" y="455523"/>
                  </a:lnTo>
                  <a:lnTo>
                    <a:pt x="259854" y="453999"/>
                  </a:lnTo>
                  <a:lnTo>
                    <a:pt x="252958" y="449770"/>
                  </a:lnTo>
                  <a:lnTo>
                    <a:pt x="248361" y="443407"/>
                  </a:lnTo>
                  <a:lnTo>
                    <a:pt x="246697" y="435495"/>
                  </a:lnTo>
                  <a:lnTo>
                    <a:pt x="248361" y="427570"/>
                  </a:lnTo>
                  <a:lnTo>
                    <a:pt x="252958" y="421208"/>
                  </a:lnTo>
                  <a:lnTo>
                    <a:pt x="259854" y="416991"/>
                  </a:lnTo>
                  <a:lnTo>
                    <a:pt x="268465" y="415455"/>
                  </a:lnTo>
                  <a:lnTo>
                    <a:pt x="277063" y="416991"/>
                  </a:lnTo>
                  <a:lnTo>
                    <a:pt x="283972" y="421208"/>
                  </a:lnTo>
                  <a:lnTo>
                    <a:pt x="288556" y="427570"/>
                  </a:lnTo>
                  <a:lnTo>
                    <a:pt x="290233" y="435495"/>
                  </a:lnTo>
                  <a:lnTo>
                    <a:pt x="290233" y="388734"/>
                  </a:lnTo>
                  <a:lnTo>
                    <a:pt x="217678" y="388734"/>
                  </a:lnTo>
                  <a:lnTo>
                    <a:pt x="217678" y="435495"/>
                  </a:lnTo>
                  <a:lnTo>
                    <a:pt x="216001" y="443407"/>
                  </a:lnTo>
                  <a:lnTo>
                    <a:pt x="211416" y="449770"/>
                  </a:lnTo>
                  <a:lnTo>
                    <a:pt x="204508" y="453999"/>
                  </a:lnTo>
                  <a:lnTo>
                    <a:pt x="195910" y="455523"/>
                  </a:lnTo>
                  <a:lnTo>
                    <a:pt x="187299" y="453999"/>
                  </a:lnTo>
                  <a:lnTo>
                    <a:pt x="180390" y="449770"/>
                  </a:lnTo>
                  <a:lnTo>
                    <a:pt x="175806" y="443407"/>
                  </a:lnTo>
                  <a:lnTo>
                    <a:pt x="174142" y="435495"/>
                  </a:lnTo>
                  <a:lnTo>
                    <a:pt x="175806" y="427570"/>
                  </a:lnTo>
                  <a:lnTo>
                    <a:pt x="180390" y="421208"/>
                  </a:lnTo>
                  <a:lnTo>
                    <a:pt x="187299" y="416991"/>
                  </a:lnTo>
                  <a:lnTo>
                    <a:pt x="195910" y="415455"/>
                  </a:lnTo>
                  <a:lnTo>
                    <a:pt x="204508" y="416991"/>
                  </a:lnTo>
                  <a:lnTo>
                    <a:pt x="211416" y="421208"/>
                  </a:lnTo>
                  <a:lnTo>
                    <a:pt x="216001" y="427570"/>
                  </a:lnTo>
                  <a:lnTo>
                    <a:pt x="217678" y="435495"/>
                  </a:lnTo>
                  <a:lnTo>
                    <a:pt x="217678" y="388734"/>
                  </a:lnTo>
                  <a:lnTo>
                    <a:pt x="145110" y="388734"/>
                  </a:lnTo>
                  <a:lnTo>
                    <a:pt x="145110" y="435495"/>
                  </a:lnTo>
                  <a:lnTo>
                    <a:pt x="143446" y="443407"/>
                  </a:lnTo>
                  <a:lnTo>
                    <a:pt x="138861" y="449770"/>
                  </a:lnTo>
                  <a:lnTo>
                    <a:pt x="131953" y="453999"/>
                  </a:lnTo>
                  <a:lnTo>
                    <a:pt x="123355" y="455523"/>
                  </a:lnTo>
                  <a:lnTo>
                    <a:pt x="114744" y="453999"/>
                  </a:lnTo>
                  <a:lnTo>
                    <a:pt x="107835" y="449770"/>
                  </a:lnTo>
                  <a:lnTo>
                    <a:pt x="103251" y="443407"/>
                  </a:lnTo>
                  <a:lnTo>
                    <a:pt x="101587" y="435495"/>
                  </a:lnTo>
                  <a:lnTo>
                    <a:pt x="103251" y="427570"/>
                  </a:lnTo>
                  <a:lnTo>
                    <a:pt x="107835" y="421208"/>
                  </a:lnTo>
                  <a:lnTo>
                    <a:pt x="114744" y="416991"/>
                  </a:lnTo>
                  <a:lnTo>
                    <a:pt x="123355" y="415455"/>
                  </a:lnTo>
                  <a:lnTo>
                    <a:pt x="131953" y="416991"/>
                  </a:lnTo>
                  <a:lnTo>
                    <a:pt x="138861" y="421208"/>
                  </a:lnTo>
                  <a:lnTo>
                    <a:pt x="143446" y="427570"/>
                  </a:lnTo>
                  <a:lnTo>
                    <a:pt x="145110" y="435495"/>
                  </a:lnTo>
                  <a:lnTo>
                    <a:pt x="145110" y="388734"/>
                  </a:lnTo>
                  <a:lnTo>
                    <a:pt x="72555" y="388734"/>
                  </a:lnTo>
                  <a:lnTo>
                    <a:pt x="72555" y="435495"/>
                  </a:lnTo>
                  <a:lnTo>
                    <a:pt x="70891" y="443407"/>
                  </a:lnTo>
                  <a:lnTo>
                    <a:pt x="66306" y="449770"/>
                  </a:lnTo>
                  <a:lnTo>
                    <a:pt x="59397" y="453999"/>
                  </a:lnTo>
                  <a:lnTo>
                    <a:pt x="50787" y="455523"/>
                  </a:lnTo>
                  <a:lnTo>
                    <a:pt x="42189" y="453999"/>
                  </a:lnTo>
                  <a:lnTo>
                    <a:pt x="35280" y="449770"/>
                  </a:lnTo>
                  <a:lnTo>
                    <a:pt x="30695" y="443407"/>
                  </a:lnTo>
                  <a:lnTo>
                    <a:pt x="29032" y="435495"/>
                  </a:lnTo>
                  <a:lnTo>
                    <a:pt x="30695" y="427570"/>
                  </a:lnTo>
                  <a:lnTo>
                    <a:pt x="35280" y="421208"/>
                  </a:lnTo>
                  <a:lnTo>
                    <a:pt x="42189" y="416991"/>
                  </a:lnTo>
                  <a:lnTo>
                    <a:pt x="50787" y="415455"/>
                  </a:lnTo>
                  <a:lnTo>
                    <a:pt x="59397" y="416991"/>
                  </a:lnTo>
                  <a:lnTo>
                    <a:pt x="66306" y="421208"/>
                  </a:lnTo>
                  <a:lnTo>
                    <a:pt x="70891" y="427570"/>
                  </a:lnTo>
                  <a:lnTo>
                    <a:pt x="72555" y="435495"/>
                  </a:lnTo>
                  <a:lnTo>
                    <a:pt x="72555" y="388734"/>
                  </a:lnTo>
                  <a:lnTo>
                    <a:pt x="50787" y="388734"/>
                  </a:lnTo>
                  <a:lnTo>
                    <a:pt x="30924" y="392379"/>
                  </a:lnTo>
                  <a:lnTo>
                    <a:pt x="14782" y="402348"/>
                  </a:lnTo>
                  <a:lnTo>
                    <a:pt x="3962" y="417195"/>
                  </a:lnTo>
                  <a:lnTo>
                    <a:pt x="0" y="435495"/>
                  </a:lnTo>
                  <a:lnTo>
                    <a:pt x="3962" y="453783"/>
                  </a:lnTo>
                  <a:lnTo>
                    <a:pt x="14782" y="468642"/>
                  </a:lnTo>
                  <a:lnTo>
                    <a:pt x="30924" y="478599"/>
                  </a:lnTo>
                  <a:lnTo>
                    <a:pt x="50787" y="482244"/>
                  </a:lnTo>
                  <a:lnTo>
                    <a:pt x="341020" y="482244"/>
                  </a:lnTo>
                  <a:lnTo>
                    <a:pt x="360895" y="478599"/>
                  </a:lnTo>
                  <a:lnTo>
                    <a:pt x="377024" y="468642"/>
                  </a:lnTo>
                  <a:lnTo>
                    <a:pt x="386575" y="455523"/>
                  </a:lnTo>
                  <a:lnTo>
                    <a:pt x="387845" y="453783"/>
                  </a:lnTo>
                  <a:lnTo>
                    <a:pt x="391807" y="435495"/>
                  </a:lnTo>
                  <a:close/>
                </a:path>
                <a:path w="546735" h="482600">
                  <a:moveTo>
                    <a:pt x="546722" y="233768"/>
                  </a:moveTo>
                  <a:lnTo>
                    <a:pt x="536740" y="206146"/>
                  </a:lnTo>
                  <a:lnTo>
                    <a:pt x="517779" y="183146"/>
                  </a:lnTo>
                  <a:lnTo>
                    <a:pt x="491210" y="166979"/>
                  </a:lnTo>
                  <a:lnTo>
                    <a:pt x="345503" y="33401"/>
                  </a:lnTo>
                  <a:lnTo>
                    <a:pt x="309092" y="0"/>
                  </a:lnTo>
                  <a:lnTo>
                    <a:pt x="300393" y="0"/>
                  </a:lnTo>
                  <a:lnTo>
                    <a:pt x="15963" y="261823"/>
                  </a:lnTo>
                  <a:lnTo>
                    <a:pt x="15963" y="262496"/>
                  </a:lnTo>
                  <a:lnTo>
                    <a:pt x="15240" y="262496"/>
                  </a:lnTo>
                  <a:lnTo>
                    <a:pt x="15240" y="263829"/>
                  </a:lnTo>
                  <a:lnTo>
                    <a:pt x="14516" y="264502"/>
                  </a:lnTo>
                  <a:lnTo>
                    <a:pt x="14516" y="265163"/>
                  </a:lnTo>
                  <a:lnTo>
                    <a:pt x="13792" y="265836"/>
                  </a:lnTo>
                  <a:lnTo>
                    <a:pt x="13792" y="356006"/>
                  </a:lnTo>
                  <a:lnTo>
                    <a:pt x="20320" y="362013"/>
                  </a:lnTo>
                  <a:lnTo>
                    <a:pt x="362788" y="362013"/>
                  </a:lnTo>
                  <a:lnTo>
                    <a:pt x="362788" y="361353"/>
                  </a:lnTo>
                  <a:lnTo>
                    <a:pt x="373380" y="357873"/>
                  </a:lnTo>
                  <a:lnTo>
                    <a:pt x="381647" y="351078"/>
                  </a:lnTo>
                  <a:lnTo>
                    <a:pt x="386664" y="341909"/>
                  </a:lnTo>
                  <a:lnTo>
                    <a:pt x="387400" y="331965"/>
                  </a:lnTo>
                  <a:lnTo>
                    <a:pt x="387451" y="331292"/>
                  </a:lnTo>
                  <a:lnTo>
                    <a:pt x="376555" y="255155"/>
                  </a:lnTo>
                  <a:lnTo>
                    <a:pt x="366991" y="188353"/>
                  </a:lnTo>
                  <a:lnTo>
                    <a:pt x="346824" y="162598"/>
                  </a:lnTo>
                  <a:lnTo>
                    <a:pt x="346824" y="255155"/>
                  </a:lnTo>
                  <a:lnTo>
                    <a:pt x="232181" y="255155"/>
                  </a:lnTo>
                  <a:lnTo>
                    <a:pt x="232181" y="254482"/>
                  </a:lnTo>
                  <a:lnTo>
                    <a:pt x="232181" y="188353"/>
                  </a:lnTo>
                  <a:lnTo>
                    <a:pt x="337388" y="188353"/>
                  </a:lnTo>
                  <a:lnTo>
                    <a:pt x="346722" y="254482"/>
                  </a:lnTo>
                  <a:lnTo>
                    <a:pt x="346824" y="255155"/>
                  </a:lnTo>
                  <a:lnTo>
                    <a:pt x="346824" y="162598"/>
                  </a:lnTo>
                  <a:lnTo>
                    <a:pt x="337388" y="160972"/>
                  </a:lnTo>
                  <a:lnTo>
                    <a:pt x="232181" y="160972"/>
                  </a:lnTo>
                  <a:lnTo>
                    <a:pt x="220916" y="163080"/>
                  </a:lnTo>
                  <a:lnTo>
                    <a:pt x="211683" y="168821"/>
                  </a:lnTo>
                  <a:lnTo>
                    <a:pt x="205447" y="177317"/>
                  </a:lnTo>
                  <a:lnTo>
                    <a:pt x="203161" y="187693"/>
                  </a:lnTo>
                  <a:lnTo>
                    <a:pt x="203161" y="254482"/>
                  </a:lnTo>
                  <a:lnTo>
                    <a:pt x="63855" y="254482"/>
                  </a:lnTo>
                  <a:lnTo>
                    <a:pt x="304736" y="33401"/>
                  </a:lnTo>
                  <a:lnTo>
                    <a:pt x="467271" y="183019"/>
                  </a:lnTo>
                  <a:lnTo>
                    <a:pt x="435343" y="331965"/>
                  </a:lnTo>
                  <a:lnTo>
                    <a:pt x="472363" y="331965"/>
                  </a:lnTo>
                  <a:lnTo>
                    <a:pt x="506082" y="318935"/>
                  </a:lnTo>
                  <a:lnTo>
                    <a:pt x="531863" y="295516"/>
                  </a:lnTo>
                  <a:lnTo>
                    <a:pt x="546354" y="263829"/>
                  </a:lnTo>
                  <a:lnTo>
                    <a:pt x="546722" y="233768"/>
                  </a:lnTo>
                  <a:close/>
                </a:path>
              </a:pathLst>
            </a:custGeom>
            <a:solidFill>
              <a:srgbClr val="003763"/>
            </a:solidFill>
          </p:spPr>
          <p:txBody>
            <a:bodyPr wrap="square" lIns="0" tIns="0" rIns="0" bIns="0" rtlCol="0"/>
            <a:lstStyle/>
            <a:p>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4076" rIns="0" bIns="0" rtlCol="0">
            <a:spAutoFit/>
          </a:bodyPr>
          <a:lstStyle/>
          <a:p>
            <a:pPr marL="3790950">
              <a:lnSpc>
                <a:spcPct val="100000"/>
              </a:lnSpc>
              <a:spcBef>
                <a:spcPts val="100"/>
              </a:spcBef>
            </a:pPr>
            <a:r>
              <a:rPr dirty="0"/>
              <a:t>Establish</a:t>
            </a:r>
            <a:r>
              <a:rPr spc="-155" dirty="0"/>
              <a:t> </a:t>
            </a:r>
            <a:r>
              <a:rPr dirty="0"/>
              <a:t>Program</a:t>
            </a:r>
            <a:r>
              <a:rPr spc="-165" dirty="0"/>
              <a:t> </a:t>
            </a:r>
            <a:r>
              <a:rPr spc="-10" dirty="0"/>
              <a:t>Reporting</a:t>
            </a:r>
          </a:p>
        </p:txBody>
      </p:sp>
      <p:sp>
        <p:nvSpPr>
          <p:cNvPr id="3" name="object 3"/>
          <p:cNvSpPr txBox="1"/>
          <p:nvPr/>
        </p:nvSpPr>
        <p:spPr>
          <a:xfrm>
            <a:off x="1017396" y="4038600"/>
            <a:ext cx="10361295" cy="1981953"/>
          </a:xfrm>
          <a:prstGeom prst="rect">
            <a:avLst/>
          </a:prstGeom>
        </p:spPr>
        <p:txBody>
          <a:bodyPr vert="horz" wrap="square" lIns="0" tIns="12065" rIns="0" bIns="0" rtlCol="0">
            <a:spAutoFit/>
          </a:bodyPr>
          <a:lstStyle/>
          <a:p>
            <a:pPr marL="12700" marR="5080" algn="l">
              <a:lnSpc>
                <a:spcPct val="100000"/>
              </a:lnSpc>
              <a:spcBef>
                <a:spcPts val="95"/>
              </a:spcBef>
            </a:pPr>
            <a:r>
              <a:rPr sz="3200" dirty="0">
                <a:latin typeface="Calibri"/>
                <a:cs typeface="Calibri"/>
              </a:rPr>
              <a:t>Include</a:t>
            </a:r>
            <a:r>
              <a:rPr sz="3200" spc="150" dirty="0">
                <a:latin typeface="Calibri"/>
                <a:cs typeface="Calibri"/>
              </a:rPr>
              <a:t> </a:t>
            </a:r>
            <a:r>
              <a:rPr sz="3200" dirty="0">
                <a:latin typeface="Calibri"/>
                <a:cs typeface="Calibri"/>
              </a:rPr>
              <a:t>the</a:t>
            </a:r>
            <a:r>
              <a:rPr sz="3200" spc="165" dirty="0">
                <a:latin typeface="Calibri"/>
                <a:cs typeface="Calibri"/>
              </a:rPr>
              <a:t> </a:t>
            </a:r>
            <a:r>
              <a:rPr sz="3200" spc="-20" dirty="0">
                <a:latin typeface="Calibri"/>
                <a:cs typeface="Calibri"/>
              </a:rPr>
              <a:t>jurisdiction’s/organization’s</a:t>
            </a:r>
            <a:r>
              <a:rPr sz="3200" spc="155" dirty="0">
                <a:latin typeface="Calibri"/>
                <a:cs typeface="Calibri"/>
              </a:rPr>
              <a:t> </a:t>
            </a:r>
            <a:r>
              <a:rPr sz="3200" dirty="0">
                <a:latin typeface="Calibri"/>
                <a:cs typeface="Calibri"/>
              </a:rPr>
              <a:t>methodology</a:t>
            </a:r>
            <a:r>
              <a:rPr sz="3200" spc="150" dirty="0">
                <a:latin typeface="Calibri"/>
                <a:cs typeface="Calibri"/>
              </a:rPr>
              <a:t> </a:t>
            </a:r>
            <a:r>
              <a:rPr sz="3200" dirty="0">
                <a:latin typeface="Calibri"/>
                <a:cs typeface="Calibri"/>
              </a:rPr>
              <a:t>for</a:t>
            </a:r>
            <a:r>
              <a:rPr sz="3200" spc="155" dirty="0">
                <a:latin typeface="Calibri"/>
                <a:cs typeface="Calibri"/>
              </a:rPr>
              <a:t> </a:t>
            </a:r>
            <a:r>
              <a:rPr sz="3200" dirty="0">
                <a:latin typeface="Calibri"/>
                <a:cs typeface="Calibri"/>
              </a:rPr>
              <a:t>prioritizing,</a:t>
            </a:r>
            <a:r>
              <a:rPr sz="3200" spc="160" dirty="0">
                <a:latin typeface="Calibri"/>
                <a:cs typeface="Calibri"/>
              </a:rPr>
              <a:t> </a:t>
            </a:r>
            <a:r>
              <a:rPr sz="3200" spc="-10" dirty="0">
                <a:latin typeface="Calibri"/>
                <a:cs typeface="Calibri"/>
              </a:rPr>
              <a:t>assigning, </a:t>
            </a:r>
            <a:r>
              <a:rPr sz="3200" dirty="0">
                <a:latin typeface="Calibri"/>
                <a:cs typeface="Calibri"/>
              </a:rPr>
              <a:t>monitoring,</a:t>
            </a:r>
            <a:r>
              <a:rPr sz="3200" spc="425" dirty="0">
                <a:latin typeface="Calibri"/>
                <a:cs typeface="Calibri"/>
              </a:rPr>
              <a:t> </a:t>
            </a:r>
            <a:r>
              <a:rPr sz="3200" dirty="0">
                <a:latin typeface="Calibri"/>
                <a:cs typeface="Calibri"/>
              </a:rPr>
              <a:t>tracking,</a:t>
            </a:r>
            <a:r>
              <a:rPr sz="3200" spc="430" dirty="0">
                <a:latin typeface="Calibri"/>
                <a:cs typeface="Calibri"/>
              </a:rPr>
              <a:t> </a:t>
            </a:r>
            <a:r>
              <a:rPr sz="3200" dirty="0">
                <a:latin typeface="Calibri"/>
                <a:cs typeface="Calibri"/>
              </a:rPr>
              <a:t>and</a:t>
            </a:r>
            <a:r>
              <a:rPr sz="3200" spc="430" dirty="0">
                <a:latin typeface="Calibri"/>
                <a:cs typeface="Calibri"/>
              </a:rPr>
              <a:t> </a:t>
            </a:r>
            <a:r>
              <a:rPr sz="3200" dirty="0">
                <a:latin typeface="Calibri"/>
                <a:cs typeface="Calibri"/>
              </a:rPr>
              <a:t>reporting</a:t>
            </a:r>
            <a:r>
              <a:rPr sz="3200" spc="425" dirty="0">
                <a:latin typeface="Calibri"/>
                <a:cs typeface="Calibri"/>
              </a:rPr>
              <a:t> </a:t>
            </a:r>
            <a:r>
              <a:rPr sz="3200" dirty="0">
                <a:latin typeface="Calibri"/>
                <a:cs typeface="Calibri"/>
              </a:rPr>
              <a:t>the</a:t>
            </a:r>
            <a:r>
              <a:rPr sz="3200" spc="440" dirty="0">
                <a:latin typeface="Calibri"/>
                <a:cs typeface="Calibri"/>
              </a:rPr>
              <a:t> </a:t>
            </a:r>
            <a:r>
              <a:rPr sz="3200" dirty="0">
                <a:latin typeface="Calibri"/>
                <a:cs typeface="Calibri"/>
              </a:rPr>
              <a:t>progress</a:t>
            </a:r>
            <a:r>
              <a:rPr sz="3200" spc="420" dirty="0">
                <a:latin typeface="Calibri"/>
                <a:cs typeface="Calibri"/>
              </a:rPr>
              <a:t> </a:t>
            </a:r>
            <a:r>
              <a:rPr sz="3200" dirty="0">
                <a:latin typeface="Calibri"/>
                <a:cs typeface="Calibri"/>
              </a:rPr>
              <a:t>made</a:t>
            </a:r>
            <a:r>
              <a:rPr sz="3200" spc="434" dirty="0">
                <a:latin typeface="Calibri"/>
                <a:cs typeface="Calibri"/>
              </a:rPr>
              <a:t> </a:t>
            </a:r>
            <a:r>
              <a:rPr sz="3200" dirty="0">
                <a:latin typeface="Calibri"/>
                <a:cs typeface="Calibri"/>
              </a:rPr>
              <a:t>toward</a:t>
            </a:r>
            <a:r>
              <a:rPr sz="3200" spc="420" dirty="0">
                <a:latin typeface="Calibri"/>
                <a:cs typeface="Calibri"/>
              </a:rPr>
              <a:t> </a:t>
            </a:r>
            <a:r>
              <a:rPr sz="3200" dirty="0">
                <a:latin typeface="Calibri"/>
                <a:cs typeface="Calibri"/>
              </a:rPr>
              <a:t>resolution</a:t>
            </a:r>
            <a:r>
              <a:rPr sz="3200" spc="434" dirty="0">
                <a:latin typeface="Calibri"/>
                <a:cs typeface="Calibri"/>
              </a:rPr>
              <a:t> </a:t>
            </a:r>
            <a:r>
              <a:rPr sz="3200" spc="-25" dirty="0">
                <a:latin typeface="Calibri"/>
                <a:cs typeface="Calibri"/>
              </a:rPr>
              <a:t>of </a:t>
            </a:r>
            <a:r>
              <a:rPr sz="3200" dirty="0">
                <a:latin typeface="Calibri"/>
                <a:cs typeface="Calibri"/>
              </a:rPr>
              <a:t>issues</a:t>
            </a:r>
            <a:r>
              <a:rPr sz="3200" spc="45" dirty="0">
                <a:latin typeface="Calibri"/>
                <a:cs typeface="Calibri"/>
              </a:rPr>
              <a:t> </a:t>
            </a:r>
            <a:r>
              <a:rPr sz="3200" dirty="0">
                <a:latin typeface="Calibri"/>
                <a:cs typeface="Calibri"/>
              </a:rPr>
              <a:t>identified</a:t>
            </a:r>
            <a:r>
              <a:rPr sz="3200" spc="45" dirty="0">
                <a:latin typeface="Calibri"/>
                <a:cs typeface="Calibri"/>
              </a:rPr>
              <a:t> </a:t>
            </a:r>
            <a:r>
              <a:rPr sz="3200" dirty="0">
                <a:latin typeface="Calibri"/>
                <a:cs typeface="Calibri"/>
              </a:rPr>
              <a:t>during</a:t>
            </a:r>
            <a:r>
              <a:rPr sz="3200" spc="45" dirty="0">
                <a:latin typeface="Calibri"/>
                <a:cs typeface="Calibri"/>
              </a:rPr>
              <a:t> </a:t>
            </a:r>
            <a:r>
              <a:rPr sz="3200" dirty="0">
                <a:latin typeface="Calibri"/>
                <a:cs typeface="Calibri"/>
              </a:rPr>
              <a:t>exercises</a:t>
            </a:r>
            <a:r>
              <a:rPr sz="3200" spc="40" dirty="0">
                <a:latin typeface="Calibri"/>
                <a:cs typeface="Calibri"/>
              </a:rPr>
              <a:t> </a:t>
            </a:r>
            <a:r>
              <a:rPr sz="3200" dirty="0">
                <a:latin typeface="Calibri"/>
                <a:cs typeface="Calibri"/>
              </a:rPr>
              <a:t>and</a:t>
            </a:r>
            <a:r>
              <a:rPr sz="3200" spc="35" dirty="0">
                <a:latin typeface="Calibri"/>
                <a:cs typeface="Calibri"/>
              </a:rPr>
              <a:t> </a:t>
            </a:r>
            <a:r>
              <a:rPr sz="3200" spc="-20" dirty="0">
                <a:latin typeface="Calibri"/>
                <a:cs typeface="Calibri"/>
              </a:rPr>
              <a:t>real-</a:t>
            </a:r>
            <a:r>
              <a:rPr sz="3200" dirty="0">
                <a:latin typeface="Calibri"/>
                <a:cs typeface="Calibri"/>
              </a:rPr>
              <a:t>world</a:t>
            </a:r>
            <a:r>
              <a:rPr sz="3200" spc="35" dirty="0">
                <a:latin typeface="Calibri"/>
                <a:cs typeface="Calibri"/>
              </a:rPr>
              <a:t> </a:t>
            </a:r>
            <a:r>
              <a:rPr sz="3200" dirty="0">
                <a:latin typeface="Calibri"/>
                <a:cs typeface="Calibri"/>
              </a:rPr>
              <a:t>incidents</a:t>
            </a:r>
            <a:r>
              <a:rPr lang="en-US" sz="3200" dirty="0">
                <a:latin typeface="Calibri"/>
                <a:cs typeface="Calibri"/>
              </a:rPr>
              <a:t>.</a:t>
            </a:r>
            <a:endParaRPr sz="3200" dirty="0">
              <a:latin typeface="Calibri"/>
              <a:cs typeface="Calibri"/>
            </a:endParaRPr>
          </a:p>
        </p:txBody>
      </p:sp>
      <p:pic>
        <p:nvPicPr>
          <p:cNvPr id="4" name="object 4" descr="4 arrows showing progress with the Second arrow &quot;Establish Program Reporting&quot; highlighted. "/>
          <p:cNvPicPr/>
          <p:nvPr/>
        </p:nvPicPr>
        <p:blipFill>
          <a:blip r:embed="rId3" cstate="print"/>
          <a:stretch>
            <a:fillRect/>
          </a:stretch>
        </p:blipFill>
        <p:spPr>
          <a:xfrm>
            <a:off x="838200" y="1216025"/>
            <a:ext cx="10515600" cy="3367531"/>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4076" rIns="0" bIns="0" rtlCol="0">
            <a:spAutoFit/>
          </a:bodyPr>
          <a:lstStyle/>
          <a:p>
            <a:pPr marL="7057390">
              <a:lnSpc>
                <a:spcPct val="100000"/>
              </a:lnSpc>
              <a:spcBef>
                <a:spcPts val="100"/>
              </a:spcBef>
            </a:pPr>
            <a:r>
              <a:rPr dirty="0"/>
              <a:t>Next</a:t>
            </a:r>
            <a:r>
              <a:rPr spc="-80" dirty="0"/>
              <a:t> </a:t>
            </a:r>
            <a:r>
              <a:rPr spc="-20" dirty="0"/>
              <a:t>Steps</a:t>
            </a:r>
          </a:p>
        </p:txBody>
      </p:sp>
      <p:sp>
        <p:nvSpPr>
          <p:cNvPr id="3" name="object 3"/>
          <p:cNvSpPr txBox="1"/>
          <p:nvPr/>
        </p:nvSpPr>
        <p:spPr>
          <a:xfrm>
            <a:off x="321665" y="1599057"/>
            <a:ext cx="5574030" cy="4577080"/>
          </a:xfrm>
          <a:prstGeom prst="rect">
            <a:avLst/>
          </a:prstGeom>
        </p:spPr>
        <p:txBody>
          <a:bodyPr vert="horz" wrap="square" lIns="0" tIns="12700" rIns="0" bIns="0" rtlCol="0">
            <a:spAutoFit/>
          </a:bodyPr>
          <a:lstStyle/>
          <a:p>
            <a:pPr marL="241300" marR="13335" indent="-228600">
              <a:lnSpc>
                <a:spcPct val="100000"/>
              </a:lnSpc>
              <a:spcBef>
                <a:spcPts val="100"/>
              </a:spcBef>
              <a:buClr>
                <a:srgbClr val="003864"/>
              </a:buClr>
              <a:buFont typeface="Arial"/>
              <a:buChar char="•"/>
              <a:tabLst>
                <a:tab pos="241300" algn="l"/>
              </a:tabLst>
            </a:pPr>
            <a:r>
              <a:rPr sz="3600" dirty="0">
                <a:latin typeface="Calibri"/>
                <a:cs typeface="Calibri"/>
              </a:rPr>
              <a:t>Develop</a:t>
            </a:r>
            <a:r>
              <a:rPr sz="3600" spc="-85" dirty="0">
                <a:latin typeface="Calibri"/>
                <a:cs typeface="Calibri"/>
              </a:rPr>
              <a:t> </a:t>
            </a:r>
            <a:r>
              <a:rPr sz="3600" dirty="0">
                <a:latin typeface="Calibri"/>
                <a:cs typeface="Calibri"/>
              </a:rPr>
              <a:t>and</a:t>
            </a:r>
            <a:r>
              <a:rPr sz="3600" spc="-70" dirty="0">
                <a:latin typeface="Calibri"/>
                <a:cs typeface="Calibri"/>
              </a:rPr>
              <a:t> </a:t>
            </a:r>
            <a:r>
              <a:rPr sz="3600" dirty="0">
                <a:latin typeface="Calibri"/>
                <a:cs typeface="Calibri"/>
              </a:rPr>
              <a:t>distribute</a:t>
            </a:r>
            <a:r>
              <a:rPr sz="3600" spc="-85" dirty="0">
                <a:latin typeface="Calibri"/>
                <a:cs typeface="Calibri"/>
              </a:rPr>
              <a:t> </a:t>
            </a:r>
            <a:r>
              <a:rPr sz="3600" spc="-20" dirty="0">
                <a:latin typeface="Calibri"/>
                <a:cs typeface="Calibri"/>
              </a:rPr>
              <a:t>IPPW </a:t>
            </a:r>
            <a:r>
              <a:rPr sz="3600" spc="-10" dirty="0">
                <a:latin typeface="Calibri"/>
                <a:cs typeface="Calibri"/>
              </a:rPr>
              <a:t>Summary</a:t>
            </a:r>
            <a:endParaRPr sz="3600">
              <a:latin typeface="Calibri"/>
              <a:cs typeface="Calibri"/>
            </a:endParaRPr>
          </a:p>
          <a:p>
            <a:pPr marL="240665" indent="-227965">
              <a:lnSpc>
                <a:spcPct val="100000"/>
              </a:lnSpc>
              <a:spcBef>
                <a:spcPts val="2795"/>
              </a:spcBef>
              <a:buClr>
                <a:srgbClr val="003864"/>
              </a:buClr>
              <a:buFont typeface="Arial"/>
              <a:buChar char="•"/>
              <a:tabLst>
                <a:tab pos="240665" algn="l"/>
              </a:tabLst>
            </a:pPr>
            <a:r>
              <a:rPr sz="3600" dirty="0">
                <a:latin typeface="Calibri"/>
                <a:cs typeface="Calibri"/>
              </a:rPr>
              <a:t>Develop</a:t>
            </a:r>
            <a:r>
              <a:rPr sz="3600" spc="-65" dirty="0">
                <a:latin typeface="Calibri"/>
                <a:cs typeface="Calibri"/>
              </a:rPr>
              <a:t> </a:t>
            </a:r>
            <a:r>
              <a:rPr sz="3600" dirty="0">
                <a:latin typeface="Calibri"/>
                <a:cs typeface="Calibri"/>
              </a:rPr>
              <a:t>the</a:t>
            </a:r>
            <a:r>
              <a:rPr sz="3600" spc="-45" dirty="0">
                <a:latin typeface="Calibri"/>
                <a:cs typeface="Calibri"/>
              </a:rPr>
              <a:t> </a:t>
            </a:r>
            <a:r>
              <a:rPr sz="3600" spc="-25" dirty="0">
                <a:latin typeface="Calibri"/>
                <a:cs typeface="Calibri"/>
              </a:rPr>
              <a:t>IPP</a:t>
            </a:r>
            <a:endParaRPr sz="3600">
              <a:latin typeface="Calibri"/>
              <a:cs typeface="Calibri"/>
            </a:endParaRPr>
          </a:p>
          <a:p>
            <a:pPr marL="241300" marR="5080" indent="-228600">
              <a:lnSpc>
                <a:spcPct val="100000"/>
              </a:lnSpc>
              <a:spcBef>
                <a:spcPts val="2800"/>
              </a:spcBef>
              <a:buClr>
                <a:srgbClr val="003864"/>
              </a:buClr>
              <a:buFont typeface="Arial"/>
              <a:buChar char="•"/>
              <a:tabLst>
                <a:tab pos="241300" algn="l"/>
              </a:tabLst>
            </a:pPr>
            <a:r>
              <a:rPr sz="3600" dirty="0">
                <a:latin typeface="Calibri"/>
                <a:cs typeface="Calibri"/>
              </a:rPr>
              <a:t>Send</a:t>
            </a:r>
            <a:r>
              <a:rPr sz="3600" spc="-50" dirty="0">
                <a:latin typeface="Calibri"/>
                <a:cs typeface="Calibri"/>
              </a:rPr>
              <a:t> </a:t>
            </a:r>
            <a:r>
              <a:rPr sz="3600" dirty="0">
                <a:latin typeface="Calibri"/>
                <a:cs typeface="Calibri"/>
              </a:rPr>
              <a:t>participants</a:t>
            </a:r>
            <a:r>
              <a:rPr sz="3600" spc="-60" dirty="0">
                <a:latin typeface="Calibri"/>
                <a:cs typeface="Calibri"/>
              </a:rPr>
              <a:t> </a:t>
            </a:r>
            <a:r>
              <a:rPr sz="3600" dirty="0">
                <a:latin typeface="Calibri"/>
                <a:cs typeface="Calibri"/>
              </a:rPr>
              <a:t>home</a:t>
            </a:r>
            <a:r>
              <a:rPr sz="3600" spc="-45" dirty="0">
                <a:latin typeface="Calibri"/>
                <a:cs typeface="Calibri"/>
              </a:rPr>
              <a:t> </a:t>
            </a:r>
            <a:r>
              <a:rPr sz="3600" spc="-20" dirty="0">
                <a:latin typeface="Calibri"/>
                <a:cs typeface="Calibri"/>
              </a:rPr>
              <a:t>with </a:t>
            </a:r>
            <a:r>
              <a:rPr sz="3600" dirty="0">
                <a:latin typeface="Calibri"/>
                <a:cs typeface="Calibri"/>
              </a:rPr>
              <a:t>a</a:t>
            </a:r>
            <a:r>
              <a:rPr sz="3600" spc="-45" dirty="0">
                <a:latin typeface="Calibri"/>
                <a:cs typeface="Calibri"/>
              </a:rPr>
              <a:t> </a:t>
            </a:r>
            <a:r>
              <a:rPr sz="3600" dirty="0">
                <a:latin typeface="Calibri"/>
                <a:cs typeface="Calibri"/>
              </a:rPr>
              <a:t>clear</a:t>
            </a:r>
            <a:r>
              <a:rPr sz="3600" spc="-45" dirty="0">
                <a:latin typeface="Calibri"/>
                <a:cs typeface="Calibri"/>
              </a:rPr>
              <a:t> </a:t>
            </a:r>
            <a:r>
              <a:rPr sz="3600" dirty="0">
                <a:latin typeface="Calibri"/>
                <a:cs typeface="Calibri"/>
              </a:rPr>
              <a:t>list</a:t>
            </a:r>
            <a:r>
              <a:rPr sz="3600" spc="-50" dirty="0">
                <a:latin typeface="Calibri"/>
                <a:cs typeface="Calibri"/>
              </a:rPr>
              <a:t> </a:t>
            </a:r>
            <a:r>
              <a:rPr sz="3600" dirty="0">
                <a:latin typeface="Calibri"/>
                <a:cs typeface="Calibri"/>
              </a:rPr>
              <a:t>of</a:t>
            </a:r>
            <a:r>
              <a:rPr sz="3600" spc="-45" dirty="0">
                <a:latin typeface="Calibri"/>
                <a:cs typeface="Calibri"/>
              </a:rPr>
              <a:t> </a:t>
            </a:r>
            <a:r>
              <a:rPr sz="3600" dirty="0">
                <a:latin typeface="Calibri"/>
                <a:cs typeface="Calibri"/>
              </a:rPr>
              <a:t>items</a:t>
            </a:r>
            <a:r>
              <a:rPr sz="3600" spc="-40" dirty="0">
                <a:latin typeface="Calibri"/>
                <a:cs typeface="Calibri"/>
              </a:rPr>
              <a:t> </a:t>
            </a:r>
            <a:r>
              <a:rPr sz="3600" spc="-25" dirty="0">
                <a:latin typeface="Calibri"/>
                <a:cs typeface="Calibri"/>
              </a:rPr>
              <a:t>to </a:t>
            </a:r>
            <a:r>
              <a:rPr sz="3600" dirty="0">
                <a:latin typeface="Calibri"/>
                <a:cs typeface="Calibri"/>
              </a:rPr>
              <a:t>accomplish</a:t>
            </a:r>
            <a:r>
              <a:rPr sz="3600" spc="-70" dirty="0">
                <a:latin typeface="Calibri"/>
                <a:cs typeface="Calibri"/>
              </a:rPr>
              <a:t> </a:t>
            </a:r>
            <a:r>
              <a:rPr sz="3600" dirty="0">
                <a:latin typeface="Calibri"/>
                <a:cs typeface="Calibri"/>
              </a:rPr>
              <a:t>and</a:t>
            </a:r>
            <a:r>
              <a:rPr sz="3600" spc="-70" dirty="0">
                <a:latin typeface="Calibri"/>
                <a:cs typeface="Calibri"/>
              </a:rPr>
              <a:t> </a:t>
            </a:r>
            <a:r>
              <a:rPr sz="3600" dirty="0">
                <a:latin typeface="Calibri"/>
                <a:cs typeface="Calibri"/>
              </a:rPr>
              <a:t>a</a:t>
            </a:r>
            <a:r>
              <a:rPr sz="3600" spc="-50" dirty="0">
                <a:latin typeface="Calibri"/>
                <a:cs typeface="Calibri"/>
              </a:rPr>
              <a:t> </a:t>
            </a:r>
            <a:r>
              <a:rPr sz="3600" dirty="0">
                <a:latin typeface="Calibri"/>
                <a:cs typeface="Calibri"/>
              </a:rPr>
              <a:t>date</a:t>
            </a:r>
            <a:r>
              <a:rPr sz="3600" spc="-65" dirty="0">
                <a:latin typeface="Calibri"/>
                <a:cs typeface="Calibri"/>
              </a:rPr>
              <a:t> </a:t>
            </a:r>
            <a:r>
              <a:rPr sz="3600" spc="-25" dirty="0">
                <a:latin typeface="Calibri"/>
                <a:cs typeface="Calibri"/>
              </a:rPr>
              <a:t>for </a:t>
            </a:r>
            <a:r>
              <a:rPr sz="3600" dirty="0">
                <a:latin typeface="Calibri"/>
                <a:cs typeface="Calibri"/>
              </a:rPr>
              <a:t>the</a:t>
            </a:r>
            <a:r>
              <a:rPr sz="3600" spc="-50" dirty="0">
                <a:latin typeface="Calibri"/>
                <a:cs typeface="Calibri"/>
              </a:rPr>
              <a:t> </a:t>
            </a:r>
            <a:r>
              <a:rPr sz="3600" dirty="0">
                <a:latin typeface="Calibri"/>
                <a:cs typeface="Calibri"/>
              </a:rPr>
              <a:t>next</a:t>
            </a:r>
            <a:r>
              <a:rPr sz="3600" spc="-50" dirty="0">
                <a:latin typeface="Calibri"/>
                <a:cs typeface="Calibri"/>
              </a:rPr>
              <a:t> </a:t>
            </a:r>
            <a:r>
              <a:rPr sz="3600" spc="-10" dirty="0">
                <a:latin typeface="Calibri"/>
                <a:cs typeface="Calibri"/>
              </a:rPr>
              <a:t>meeting</a:t>
            </a:r>
            <a:endParaRPr sz="3600">
              <a:latin typeface="Calibri"/>
              <a:cs typeface="Calibri"/>
            </a:endParaRPr>
          </a:p>
        </p:txBody>
      </p:sp>
      <p:grpSp>
        <p:nvGrpSpPr>
          <p:cNvPr id="8" name="Group 7" descr="Graphic of an empty flow chart.">
            <a:extLst>
              <a:ext uri="{FF2B5EF4-FFF2-40B4-BE49-F238E27FC236}">
                <a16:creationId xmlns:a16="http://schemas.microsoft.com/office/drawing/2014/main" id="{6721EC56-AEA0-2D89-B17E-1167BBB94944}"/>
              </a:ext>
            </a:extLst>
          </p:cNvPr>
          <p:cNvGrpSpPr/>
          <p:nvPr/>
        </p:nvGrpSpPr>
        <p:grpSpPr>
          <a:xfrm>
            <a:off x="6977156" y="1958695"/>
            <a:ext cx="3586720" cy="3872590"/>
            <a:chOff x="6977156" y="1958695"/>
            <a:chExt cx="3586720" cy="3872590"/>
          </a:xfrm>
        </p:grpSpPr>
        <p:sp>
          <p:nvSpPr>
            <p:cNvPr id="4" name="object 4"/>
            <p:cNvSpPr/>
            <p:nvPr/>
          </p:nvSpPr>
          <p:spPr>
            <a:xfrm>
              <a:off x="9242441" y="5169615"/>
              <a:ext cx="1321435" cy="661670"/>
            </a:xfrm>
            <a:custGeom>
              <a:avLst/>
              <a:gdLst/>
              <a:ahLst/>
              <a:cxnLst/>
              <a:rect l="l" t="t" r="r" b="b"/>
              <a:pathLst>
                <a:path w="1321434" h="661670">
                  <a:moveTo>
                    <a:pt x="1321416" y="0"/>
                  </a:moveTo>
                  <a:lnTo>
                    <a:pt x="0" y="0"/>
                  </a:lnTo>
                  <a:lnTo>
                    <a:pt x="0" y="661071"/>
                  </a:lnTo>
                  <a:lnTo>
                    <a:pt x="1321416" y="661071"/>
                  </a:lnTo>
                  <a:lnTo>
                    <a:pt x="1321416" y="0"/>
                  </a:lnTo>
                  <a:close/>
                </a:path>
              </a:pathLst>
            </a:custGeom>
            <a:solidFill>
              <a:srgbClr val="003763"/>
            </a:solidFill>
          </p:spPr>
          <p:txBody>
            <a:bodyPr wrap="square" lIns="0" tIns="0" rIns="0" bIns="0" rtlCol="0"/>
            <a:lstStyle/>
            <a:p>
              <a:endParaRPr/>
            </a:p>
          </p:txBody>
        </p:sp>
        <p:sp>
          <p:nvSpPr>
            <p:cNvPr id="5" name="object 5"/>
            <p:cNvSpPr/>
            <p:nvPr/>
          </p:nvSpPr>
          <p:spPr>
            <a:xfrm>
              <a:off x="7307805" y="3534879"/>
              <a:ext cx="2926715" cy="1570990"/>
            </a:xfrm>
            <a:custGeom>
              <a:avLst/>
              <a:gdLst/>
              <a:ahLst/>
              <a:cxnLst/>
              <a:rect l="l" t="t" r="r" b="b"/>
              <a:pathLst>
                <a:path w="2926715" h="1570989">
                  <a:moveTo>
                    <a:pt x="1462701" y="0"/>
                  </a:moveTo>
                  <a:lnTo>
                    <a:pt x="1037960" y="407031"/>
                  </a:lnTo>
                  <a:lnTo>
                    <a:pt x="235672" y="407031"/>
                  </a:lnTo>
                  <a:lnTo>
                    <a:pt x="235672" y="1275868"/>
                  </a:lnTo>
                  <a:lnTo>
                    <a:pt x="141285" y="1181429"/>
                  </a:lnTo>
                  <a:lnTo>
                    <a:pt x="82765" y="1157170"/>
                  </a:lnTo>
                  <a:lnTo>
                    <a:pt x="24245" y="1181429"/>
                  </a:lnTo>
                  <a:lnTo>
                    <a:pt x="0" y="1239981"/>
                  </a:lnTo>
                  <a:lnTo>
                    <a:pt x="6061" y="1271139"/>
                  </a:lnTo>
                  <a:lnTo>
                    <a:pt x="24245" y="1298533"/>
                  </a:lnTo>
                  <a:lnTo>
                    <a:pt x="272011" y="1546435"/>
                  </a:lnTo>
                  <a:lnTo>
                    <a:pt x="299412" y="1564541"/>
                  </a:lnTo>
                  <a:lnTo>
                    <a:pt x="330531" y="1570576"/>
                  </a:lnTo>
                  <a:lnTo>
                    <a:pt x="361649" y="1564541"/>
                  </a:lnTo>
                  <a:lnTo>
                    <a:pt x="389050" y="1546435"/>
                  </a:lnTo>
                  <a:lnTo>
                    <a:pt x="636816" y="1298533"/>
                  </a:lnTo>
                  <a:lnTo>
                    <a:pt x="655046" y="1270945"/>
                  </a:lnTo>
                  <a:lnTo>
                    <a:pt x="661076" y="1239583"/>
                  </a:lnTo>
                  <a:lnTo>
                    <a:pt x="654917" y="1208243"/>
                  </a:lnTo>
                  <a:lnTo>
                    <a:pt x="636580" y="1180721"/>
                  </a:lnTo>
                  <a:lnTo>
                    <a:pt x="609007" y="1162480"/>
                  </a:lnTo>
                  <a:lnTo>
                    <a:pt x="577662" y="1156447"/>
                  </a:lnTo>
                  <a:lnTo>
                    <a:pt x="546339" y="1162610"/>
                  </a:lnTo>
                  <a:lnTo>
                    <a:pt x="518832" y="1180957"/>
                  </a:lnTo>
                  <a:lnTo>
                    <a:pt x="424446" y="1275396"/>
                  </a:lnTo>
                  <a:lnTo>
                    <a:pt x="424446" y="595908"/>
                  </a:lnTo>
                  <a:lnTo>
                    <a:pt x="1037960" y="595908"/>
                  </a:lnTo>
                  <a:lnTo>
                    <a:pt x="1462701" y="1020883"/>
                  </a:lnTo>
                  <a:lnTo>
                    <a:pt x="1887442" y="595908"/>
                  </a:lnTo>
                  <a:lnTo>
                    <a:pt x="2500957" y="595908"/>
                  </a:lnTo>
                  <a:lnTo>
                    <a:pt x="2500957" y="1275868"/>
                  </a:lnTo>
                  <a:lnTo>
                    <a:pt x="2406570" y="1181429"/>
                  </a:lnTo>
                  <a:lnTo>
                    <a:pt x="2379191" y="1163235"/>
                  </a:lnTo>
                  <a:lnTo>
                    <a:pt x="2316910" y="1163235"/>
                  </a:lnTo>
                  <a:lnTo>
                    <a:pt x="2271346" y="1208824"/>
                  </a:lnTo>
                  <a:lnTo>
                    <a:pt x="2265285" y="1239981"/>
                  </a:lnTo>
                  <a:lnTo>
                    <a:pt x="2271346" y="1271139"/>
                  </a:lnTo>
                  <a:lnTo>
                    <a:pt x="2289530" y="1298533"/>
                  </a:lnTo>
                  <a:lnTo>
                    <a:pt x="2537296" y="1546435"/>
                  </a:lnTo>
                  <a:lnTo>
                    <a:pt x="2564698" y="1564541"/>
                  </a:lnTo>
                  <a:lnTo>
                    <a:pt x="2595816" y="1570576"/>
                  </a:lnTo>
                  <a:lnTo>
                    <a:pt x="2626934" y="1564541"/>
                  </a:lnTo>
                  <a:lnTo>
                    <a:pt x="2654336" y="1546435"/>
                  </a:lnTo>
                  <a:lnTo>
                    <a:pt x="2902101" y="1298533"/>
                  </a:lnTo>
                  <a:lnTo>
                    <a:pt x="2920332" y="1270945"/>
                  </a:lnTo>
                  <a:lnTo>
                    <a:pt x="2926362" y="1239583"/>
                  </a:lnTo>
                  <a:lnTo>
                    <a:pt x="2920203" y="1208243"/>
                  </a:lnTo>
                  <a:lnTo>
                    <a:pt x="2901865" y="1180721"/>
                  </a:lnTo>
                  <a:lnTo>
                    <a:pt x="2874292" y="1162480"/>
                  </a:lnTo>
                  <a:lnTo>
                    <a:pt x="2842947" y="1156447"/>
                  </a:lnTo>
                  <a:lnTo>
                    <a:pt x="2811625" y="1162610"/>
                  </a:lnTo>
                  <a:lnTo>
                    <a:pt x="2784118" y="1180957"/>
                  </a:lnTo>
                  <a:lnTo>
                    <a:pt x="2689731" y="1275396"/>
                  </a:lnTo>
                  <a:lnTo>
                    <a:pt x="2689731" y="407031"/>
                  </a:lnTo>
                  <a:lnTo>
                    <a:pt x="1887442" y="407031"/>
                  </a:lnTo>
                  <a:lnTo>
                    <a:pt x="1462701" y="0"/>
                  </a:lnTo>
                  <a:close/>
                </a:path>
              </a:pathLst>
            </a:custGeom>
            <a:solidFill>
              <a:srgbClr val="003763"/>
            </a:solidFill>
          </p:spPr>
          <p:txBody>
            <a:bodyPr wrap="square" lIns="0" tIns="0" rIns="0" bIns="0" rtlCol="0"/>
            <a:lstStyle/>
            <a:p>
              <a:endParaRPr/>
            </a:p>
          </p:txBody>
        </p:sp>
        <p:sp>
          <p:nvSpPr>
            <p:cNvPr id="6" name="object 6"/>
            <p:cNvSpPr/>
            <p:nvPr/>
          </p:nvSpPr>
          <p:spPr>
            <a:xfrm>
              <a:off x="6977156" y="5169615"/>
              <a:ext cx="1321435" cy="661670"/>
            </a:xfrm>
            <a:custGeom>
              <a:avLst/>
              <a:gdLst/>
              <a:ahLst/>
              <a:cxnLst/>
              <a:rect l="l" t="t" r="r" b="b"/>
              <a:pathLst>
                <a:path w="1321434" h="661670">
                  <a:moveTo>
                    <a:pt x="1321416" y="0"/>
                  </a:moveTo>
                  <a:lnTo>
                    <a:pt x="0" y="0"/>
                  </a:lnTo>
                  <a:lnTo>
                    <a:pt x="0" y="661071"/>
                  </a:lnTo>
                  <a:lnTo>
                    <a:pt x="1321416" y="661071"/>
                  </a:lnTo>
                  <a:lnTo>
                    <a:pt x="1321416" y="0"/>
                  </a:lnTo>
                  <a:close/>
                </a:path>
              </a:pathLst>
            </a:custGeom>
            <a:solidFill>
              <a:srgbClr val="003763"/>
            </a:solidFill>
          </p:spPr>
          <p:txBody>
            <a:bodyPr wrap="square" lIns="0" tIns="0" rIns="0" bIns="0" rtlCol="0"/>
            <a:lstStyle/>
            <a:p>
              <a:endParaRPr/>
            </a:p>
          </p:txBody>
        </p:sp>
        <p:sp>
          <p:nvSpPr>
            <p:cNvPr id="7" name="object 7"/>
            <p:cNvSpPr/>
            <p:nvPr/>
          </p:nvSpPr>
          <p:spPr>
            <a:xfrm>
              <a:off x="8109798" y="1958695"/>
              <a:ext cx="1321435" cy="1494155"/>
            </a:xfrm>
            <a:custGeom>
              <a:avLst/>
              <a:gdLst/>
              <a:ahLst/>
              <a:cxnLst/>
              <a:rect l="l" t="t" r="r" b="b"/>
              <a:pathLst>
                <a:path w="1321434" h="1494154">
                  <a:moveTo>
                    <a:pt x="1321416" y="0"/>
                  </a:moveTo>
                  <a:lnTo>
                    <a:pt x="0" y="0"/>
                  </a:lnTo>
                  <a:lnTo>
                    <a:pt x="0" y="661071"/>
                  </a:lnTo>
                  <a:lnTo>
                    <a:pt x="571512" y="661071"/>
                  </a:lnTo>
                  <a:lnTo>
                    <a:pt x="571512" y="1204567"/>
                  </a:lnTo>
                  <a:lnTo>
                    <a:pt x="471934" y="1104461"/>
                  </a:lnTo>
                  <a:lnTo>
                    <a:pt x="413414" y="1080202"/>
                  </a:lnTo>
                  <a:lnTo>
                    <a:pt x="354894" y="1104461"/>
                  </a:lnTo>
                  <a:lnTo>
                    <a:pt x="330649" y="1163014"/>
                  </a:lnTo>
                  <a:lnTo>
                    <a:pt x="336710" y="1194171"/>
                  </a:lnTo>
                  <a:lnTo>
                    <a:pt x="354894" y="1221566"/>
                  </a:lnTo>
                  <a:lnTo>
                    <a:pt x="602660" y="1469467"/>
                  </a:lnTo>
                  <a:lnTo>
                    <a:pt x="630061" y="1487573"/>
                  </a:lnTo>
                  <a:lnTo>
                    <a:pt x="661180" y="1493608"/>
                  </a:lnTo>
                  <a:lnTo>
                    <a:pt x="692298" y="1487573"/>
                  </a:lnTo>
                  <a:lnTo>
                    <a:pt x="719700" y="1469467"/>
                  </a:lnTo>
                  <a:lnTo>
                    <a:pt x="967465" y="1221566"/>
                  </a:lnTo>
                  <a:lnTo>
                    <a:pt x="985609" y="1193998"/>
                  </a:lnTo>
                  <a:lnTo>
                    <a:pt x="991563" y="1162689"/>
                  </a:lnTo>
                  <a:lnTo>
                    <a:pt x="985351" y="1131424"/>
                  </a:lnTo>
                  <a:lnTo>
                    <a:pt x="966993" y="1103989"/>
                  </a:lnTo>
                  <a:lnTo>
                    <a:pt x="939440" y="1085836"/>
                  </a:lnTo>
                  <a:lnTo>
                    <a:pt x="908149" y="1079878"/>
                  </a:lnTo>
                  <a:lnTo>
                    <a:pt x="876902" y="1086094"/>
                  </a:lnTo>
                  <a:lnTo>
                    <a:pt x="849482" y="1104461"/>
                  </a:lnTo>
                  <a:lnTo>
                    <a:pt x="759814" y="1194651"/>
                  </a:lnTo>
                  <a:lnTo>
                    <a:pt x="759814" y="661071"/>
                  </a:lnTo>
                  <a:lnTo>
                    <a:pt x="1321416" y="661071"/>
                  </a:lnTo>
                  <a:lnTo>
                    <a:pt x="1321416" y="0"/>
                  </a:lnTo>
                  <a:close/>
                </a:path>
              </a:pathLst>
            </a:custGeom>
            <a:solidFill>
              <a:srgbClr val="003763"/>
            </a:solidFill>
          </p:spPr>
          <p:txBody>
            <a:bodyPr wrap="square" lIns="0" tIns="0" rIns="0" bIns="0" rtlCol="0"/>
            <a:lstStyle/>
            <a:p>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4076" rIns="0" bIns="0" rtlCol="0">
            <a:spAutoFit/>
          </a:bodyPr>
          <a:lstStyle/>
          <a:p>
            <a:pPr marL="5868035">
              <a:lnSpc>
                <a:spcPct val="100000"/>
              </a:lnSpc>
              <a:spcBef>
                <a:spcPts val="100"/>
              </a:spcBef>
            </a:pPr>
            <a:r>
              <a:rPr dirty="0"/>
              <a:t>HSEEP</a:t>
            </a:r>
            <a:r>
              <a:rPr spc="10" dirty="0"/>
              <a:t> </a:t>
            </a:r>
            <a:r>
              <a:rPr spc="-10" dirty="0"/>
              <a:t>Resources</a:t>
            </a:r>
          </a:p>
        </p:txBody>
      </p:sp>
      <p:sp>
        <p:nvSpPr>
          <p:cNvPr id="3" name="object 3"/>
          <p:cNvSpPr txBox="1"/>
          <p:nvPr/>
        </p:nvSpPr>
        <p:spPr>
          <a:xfrm>
            <a:off x="838200" y="1611248"/>
            <a:ext cx="10210800" cy="997068"/>
          </a:xfrm>
          <a:prstGeom prst="rect">
            <a:avLst/>
          </a:prstGeom>
        </p:spPr>
        <p:txBody>
          <a:bodyPr vert="horz" wrap="square" lIns="0" tIns="12065" rIns="0" bIns="0" rtlCol="0">
            <a:spAutoFit/>
          </a:bodyPr>
          <a:lstStyle/>
          <a:p>
            <a:pPr marL="12700" marR="501015">
              <a:lnSpc>
                <a:spcPct val="100000"/>
              </a:lnSpc>
              <a:spcBef>
                <a:spcPts val="95"/>
              </a:spcBef>
              <a:buClr>
                <a:srgbClr val="003864"/>
              </a:buClr>
              <a:tabLst>
                <a:tab pos="241300" algn="l"/>
              </a:tabLst>
            </a:pPr>
            <a:r>
              <a:rPr sz="3200" b="1" i="1" dirty="0">
                <a:solidFill>
                  <a:schemeClr val="tx1"/>
                </a:solidFill>
                <a:latin typeface="Calibri"/>
                <a:cs typeface="Calibri"/>
              </a:rPr>
              <a:t>The</a:t>
            </a:r>
            <a:r>
              <a:rPr sz="3200" b="1" i="1" spc="-55" dirty="0">
                <a:solidFill>
                  <a:schemeClr val="tx1"/>
                </a:solidFill>
                <a:latin typeface="Calibri"/>
                <a:cs typeface="Calibri"/>
              </a:rPr>
              <a:t> </a:t>
            </a:r>
            <a:r>
              <a:rPr sz="3200" b="1" i="1" u="sng" dirty="0">
                <a:solidFill>
                  <a:schemeClr val="tx2"/>
                </a:solidFill>
                <a:uFill>
                  <a:solidFill>
                    <a:srgbClr val="0462C1"/>
                  </a:solidFill>
                </a:uFill>
                <a:latin typeface="Calibri"/>
                <a:cs typeface="Calibri"/>
                <a:hlinkClick r:id="rId3">
                  <a:extLst>
                    <a:ext uri="{A12FA001-AC4F-418D-AE19-62706E023703}">
                      <ahyp:hlinkClr xmlns:ahyp="http://schemas.microsoft.com/office/drawing/2018/hyperlinkcolor" val="tx"/>
                    </a:ext>
                  </a:extLst>
                </a:hlinkClick>
              </a:rPr>
              <a:t>FEMA</a:t>
            </a:r>
            <a:r>
              <a:rPr sz="3200" b="1" i="1" u="sng" spc="-40" dirty="0">
                <a:solidFill>
                  <a:schemeClr val="tx2"/>
                </a:solidFill>
                <a:uFill>
                  <a:solidFill>
                    <a:srgbClr val="0462C1"/>
                  </a:solidFill>
                </a:uFill>
                <a:latin typeface="Calibri"/>
                <a:cs typeface="Calibri"/>
                <a:hlinkClick r:id="rId3">
                  <a:extLst>
                    <a:ext uri="{A12FA001-AC4F-418D-AE19-62706E023703}">
                      <ahyp:hlinkClr xmlns:ahyp="http://schemas.microsoft.com/office/drawing/2018/hyperlinkcolor" val="tx"/>
                    </a:ext>
                  </a:extLst>
                </a:hlinkClick>
              </a:rPr>
              <a:t> </a:t>
            </a:r>
            <a:r>
              <a:rPr sz="3200" b="1" i="1" u="sng" dirty="0">
                <a:solidFill>
                  <a:schemeClr val="tx2"/>
                </a:solidFill>
                <a:uFill>
                  <a:solidFill>
                    <a:srgbClr val="0462C1"/>
                  </a:solidFill>
                </a:uFill>
                <a:latin typeface="Calibri"/>
                <a:cs typeface="Calibri"/>
                <a:hlinkClick r:id="rId3">
                  <a:extLst>
                    <a:ext uri="{A12FA001-AC4F-418D-AE19-62706E023703}">
                      <ahyp:hlinkClr xmlns:ahyp="http://schemas.microsoft.com/office/drawing/2018/hyperlinkcolor" val="tx"/>
                    </a:ext>
                  </a:extLst>
                </a:hlinkClick>
              </a:rPr>
              <a:t>Prep</a:t>
            </a:r>
            <a:r>
              <a:rPr sz="3200" b="1" i="1" u="sng" spc="-30" dirty="0">
                <a:solidFill>
                  <a:schemeClr val="tx2"/>
                </a:solidFill>
                <a:uFill>
                  <a:solidFill>
                    <a:srgbClr val="0462C1"/>
                  </a:solidFill>
                </a:uFill>
                <a:latin typeface="Calibri"/>
                <a:cs typeface="Calibri"/>
                <a:hlinkClick r:id="rId3">
                  <a:extLst>
                    <a:ext uri="{A12FA001-AC4F-418D-AE19-62706E023703}">
                      <ahyp:hlinkClr xmlns:ahyp="http://schemas.microsoft.com/office/drawing/2018/hyperlinkcolor" val="tx"/>
                    </a:ext>
                  </a:extLst>
                </a:hlinkClick>
              </a:rPr>
              <a:t> </a:t>
            </a:r>
            <a:r>
              <a:rPr sz="3200" b="1" i="1" u="sng" spc="-20" dirty="0">
                <a:solidFill>
                  <a:schemeClr val="tx2"/>
                </a:solidFill>
                <a:uFill>
                  <a:solidFill>
                    <a:srgbClr val="0462C1"/>
                  </a:solidFill>
                </a:uFill>
                <a:latin typeface="Calibri"/>
                <a:cs typeface="Calibri"/>
                <a:hlinkClick r:id="rId3">
                  <a:extLst>
                    <a:ext uri="{A12FA001-AC4F-418D-AE19-62706E023703}">
                      <ahyp:hlinkClr xmlns:ahyp="http://schemas.microsoft.com/office/drawing/2018/hyperlinkcolor" val="tx"/>
                    </a:ext>
                  </a:extLst>
                </a:hlinkClick>
              </a:rPr>
              <a:t>Toolkit</a:t>
            </a:r>
            <a:r>
              <a:rPr sz="3200" b="1" i="1" u="none" spc="-50" dirty="0">
                <a:solidFill>
                  <a:schemeClr val="tx2"/>
                </a:solidFill>
                <a:latin typeface="Calibri"/>
                <a:cs typeface="Calibri"/>
              </a:rPr>
              <a:t> </a:t>
            </a:r>
            <a:r>
              <a:rPr sz="3200" b="1" i="1" u="none" dirty="0">
                <a:solidFill>
                  <a:schemeClr val="tx1"/>
                </a:solidFill>
                <a:latin typeface="Calibri"/>
                <a:cs typeface="Calibri"/>
              </a:rPr>
              <a:t>has</a:t>
            </a:r>
            <a:r>
              <a:rPr sz="3200" b="1" i="1" u="none" spc="-55" dirty="0">
                <a:solidFill>
                  <a:schemeClr val="tx1"/>
                </a:solidFill>
                <a:latin typeface="Calibri"/>
                <a:cs typeface="Calibri"/>
              </a:rPr>
              <a:t> </a:t>
            </a:r>
            <a:r>
              <a:rPr sz="3200" b="1" i="1" u="none" spc="-10" dirty="0">
                <a:solidFill>
                  <a:schemeClr val="tx1"/>
                </a:solidFill>
                <a:latin typeface="Calibri"/>
                <a:cs typeface="Calibri"/>
              </a:rPr>
              <a:t>existing</a:t>
            </a:r>
            <a:r>
              <a:rPr sz="3200" b="1" i="1" u="none" spc="-50" dirty="0">
                <a:solidFill>
                  <a:schemeClr val="tx1"/>
                </a:solidFill>
                <a:latin typeface="Calibri"/>
                <a:cs typeface="Calibri"/>
              </a:rPr>
              <a:t> </a:t>
            </a:r>
            <a:r>
              <a:rPr sz="3200" b="1" i="1" u="none" dirty="0">
                <a:solidFill>
                  <a:schemeClr val="tx1"/>
                </a:solidFill>
                <a:latin typeface="Calibri"/>
                <a:cs typeface="Calibri"/>
              </a:rPr>
              <a:t>IPPW</a:t>
            </a:r>
            <a:r>
              <a:rPr sz="3200" b="1" i="1" u="none" spc="-30" dirty="0">
                <a:solidFill>
                  <a:schemeClr val="tx1"/>
                </a:solidFill>
                <a:latin typeface="Calibri"/>
                <a:cs typeface="Calibri"/>
              </a:rPr>
              <a:t> </a:t>
            </a:r>
            <a:r>
              <a:rPr sz="3200" b="1" i="1" u="none" dirty="0">
                <a:solidFill>
                  <a:schemeClr val="tx1"/>
                </a:solidFill>
                <a:latin typeface="Calibri"/>
                <a:cs typeface="Calibri"/>
              </a:rPr>
              <a:t>materials</a:t>
            </a:r>
            <a:r>
              <a:rPr sz="3200" b="1" i="1" u="none" spc="-50" dirty="0">
                <a:solidFill>
                  <a:schemeClr val="tx1"/>
                </a:solidFill>
                <a:latin typeface="Calibri"/>
                <a:cs typeface="Calibri"/>
              </a:rPr>
              <a:t> </a:t>
            </a:r>
            <a:r>
              <a:rPr sz="3200" b="1" i="1" u="none" dirty="0">
                <a:solidFill>
                  <a:schemeClr val="tx1"/>
                </a:solidFill>
                <a:latin typeface="Calibri"/>
                <a:cs typeface="Calibri"/>
              </a:rPr>
              <a:t>that</a:t>
            </a:r>
            <a:r>
              <a:rPr sz="3200" b="1" i="1" u="none" spc="-35" dirty="0">
                <a:solidFill>
                  <a:schemeClr val="tx1"/>
                </a:solidFill>
                <a:latin typeface="Calibri"/>
                <a:cs typeface="Calibri"/>
              </a:rPr>
              <a:t> </a:t>
            </a:r>
            <a:r>
              <a:rPr sz="3200" b="1" i="1" u="none" dirty="0">
                <a:solidFill>
                  <a:schemeClr val="tx1"/>
                </a:solidFill>
                <a:latin typeface="Calibri"/>
                <a:cs typeface="Calibri"/>
              </a:rPr>
              <a:t>can</a:t>
            </a:r>
            <a:r>
              <a:rPr sz="3200" b="1" i="1" u="none" spc="-40" dirty="0">
                <a:solidFill>
                  <a:schemeClr val="tx1"/>
                </a:solidFill>
                <a:latin typeface="Calibri"/>
                <a:cs typeface="Calibri"/>
              </a:rPr>
              <a:t> </a:t>
            </a:r>
            <a:r>
              <a:rPr sz="3200" b="1" i="1" u="none" dirty="0">
                <a:solidFill>
                  <a:schemeClr val="tx1"/>
                </a:solidFill>
                <a:latin typeface="Calibri"/>
                <a:cs typeface="Calibri"/>
              </a:rPr>
              <a:t>be</a:t>
            </a:r>
            <a:r>
              <a:rPr sz="3200" b="1" i="1" u="none" spc="-55" dirty="0">
                <a:solidFill>
                  <a:schemeClr val="tx1"/>
                </a:solidFill>
                <a:latin typeface="Calibri"/>
                <a:cs typeface="Calibri"/>
              </a:rPr>
              <a:t> </a:t>
            </a:r>
            <a:r>
              <a:rPr sz="3200" b="1" i="1" u="none" dirty="0">
                <a:solidFill>
                  <a:schemeClr val="tx1"/>
                </a:solidFill>
                <a:latin typeface="Calibri"/>
                <a:cs typeface="Calibri"/>
              </a:rPr>
              <a:t>modified</a:t>
            </a:r>
            <a:r>
              <a:rPr sz="3200" b="1" i="1" u="none" spc="-55" dirty="0">
                <a:solidFill>
                  <a:schemeClr val="tx1"/>
                </a:solidFill>
                <a:latin typeface="Calibri"/>
                <a:cs typeface="Calibri"/>
              </a:rPr>
              <a:t> </a:t>
            </a:r>
            <a:r>
              <a:rPr sz="3200" b="1" i="1" u="none" dirty="0">
                <a:solidFill>
                  <a:schemeClr val="tx1"/>
                </a:solidFill>
                <a:latin typeface="Calibri"/>
                <a:cs typeface="Calibri"/>
              </a:rPr>
              <a:t>to</a:t>
            </a:r>
            <a:r>
              <a:rPr sz="3200" b="1" i="1" u="none" spc="-30" dirty="0">
                <a:solidFill>
                  <a:schemeClr val="tx1"/>
                </a:solidFill>
                <a:latin typeface="Calibri"/>
                <a:cs typeface="Calibri"/>
              </a:rPr>
              <a:t> </a:t>
            </a:r>
            <a:r>
              <a:rPr sz="3200" b="1" i="1" u="none" dirty="0">
                <a:solidFill>
                  <a:schemeClr val="tx1"/>
                </a:solidFill>
                <a:latin typeface="Calibri"/>
                <a:cs typeface="Calibri"/>
              </a:rPr>
              <a:t>help</a:t>
            </a:r>
            <a:r>
              <a:rPr sz="3200" b="1" i="1" u="none" spc="-65" dirty="0">
                <a:solidFill>
                  <a:schemeClr val="tx1"/>
                </a:solidFill>
                <a:latin typeface="Calibri"/>
                <a:cs typeface="Calibri"/>
              </a:rPr>
              <a:t> </a:t>
            </a:r>
            <a:r>
              <a:rPr sz="3200" b="1" i="1" u="none" dirty="0">
                <a:solidFill>
                  <a:schemeClr val="tx1"/>
                </a:solidFill>
                <a:latin typeface="Calibri"/>
                <a:cs typeface="Calibri"/>
              </a:rPr>
              <a:t>develop</a:t>
            </a:r>
            <a:r>
              <a:rPr sz="3200" b="1" i="1" u="none" spc="-35" dirty="0">
                <a:solidFill>
                  <a:schemeClr val="tx1"/>
                </a:solidFill>
                <a:latin typeface="Calibri"/>
                <a:cs typeface="Calibri"/>
              </a:rPr>
              <a:t> </a:t>
            </a:r>
            <a:r>
              <a:rPr sz="3200" b="1" i="1" u="none" spc="-25" dirty="0">
                <a:solidFill>
                  <a:schemeClr val="tx1"/>
                </a:solidFill>
                <a:latin typeface="Calibri"/>
                <a:cs typeface="Calibri"/>
              </a:rPr>
              <a:t>and </a:t>
            </a:r>
            <a:r>
              <a:rPr sz="3200" b="1" i="1" u="none" dirty="0">
                <a:solidFill>
                  <a:schemeClr val="tx1"/>
                </a:solidFill>
                <a:latin typeface="Calibri"/>
                <a:cs typeface="Calibri"/>
              </a:rPr>
              <a:t>conduct</a:t>
            </a:r>
            <a:r>
              <a:rPr sz="3200" b="1" i="1" u="none" spc="-60" dirty="0">
                <a:solidFill>
                  <a:schemeClr val="tx1"/>
                </a:solidFill>
                <a:latin typeface="Calibri"/>
                <a:cs typeface="Calibri"/>
              </a:rPr>
              <a:t> </a:t>
            </a:r>
            <a:r>
              <a:rPr sz="3200" b="1" i="1" u="none" dirty="0">
                <a:solidFill>
                  <a:schemeClr val="tx1"/>
                </a:solidFill>
                <a:latin typeface="Calibri"/>
                <a:cs typeface="Calibri"/>
              </a:rPr>
              <a:t>an</a:t>
            </a:r>
            <a:r>
              <a:rPr sz="3200" b="1" i="1" u="none" spc="-45" dirty="0">
                <a:solidFill>
                  <a:schemeClr val="tx1"/>
                </a:solidFill>
                <a:latin typeface="Calibri"/>
                <a:cs typeface="Calibri"/>
              </a:rPr>
              <a:t> </a:t>
            </a:r>
            <a:r>
              <a:rPr sz="3200" b="1" i="1" u="none" spc="-20" dirty="0">
                <a:solidFill>
                  <a:schemeClr val="tx1"/>
                </a:solidFill>
                <a:latin typeface="Calibri"/>
                <a:cs typeface="Calibri"/>
              </a:rPr>
              <a:t>IPPW</a:t>
            </a:r>
            <a:r>
              <a:rPr lang="en-US" sz="3200" b="1" i="1" u="none" spc="-20" dirty="0">
                <a:solidFill>
                  <a:schemeClr val="tx1"/>
                </a:solidFill>
                <a:latin typeface="Calibri"/>
                <a:cs typeface="Calibri"/>
              </a:rPr>
              <a:t>.</a:t>
            </a:r>
            <a:endParaRPr sz="3200" dirty="0">
              <a:solidFill>
                <a:schemeClr val="tx1"/>
              </a:solidFill>
              <a:latin typeface="Calibri"/>
              <a:cs typeface="Calibri"/>
            </a:endParaRPr>
          </a:p>
        </p:txBody>
      </p:sp>
      <p:pic>
        <p:nvPicPr>
          <p:cNvPr id="5" name="Picture 4" descr="Image of the FEMA HSEEP Preparedness website banner.">
            <a:extLst>
              <a:ext uri="{FF2B5EF4-FFF2-40B4-BE49-F238E27FC236}">
                <a16:creationId xmlns:a16="http://schemas.microsoft.com/office/drawing/2014/main" id="{839B9C50-256C-BF56-C4F4-FE71FBAC4B76}"/>
              </a:ext>
            </a:extLst>
          </p:cNvPr>
          <p:cNvPicPr>
            <a:picLocks noChangeAspect="1"/>
          </p:cNvPicPr>
          <p:nvPr/>
        </p:nvPicPr>
        <p:blipFill>
          <a:blip r:embed="rId4"/>
          <a:stretch>
            <a:fillRect/>
          </a:stretch>
        </p:blipFill>
        <p:spPr>
          <a:xfrm>
            <a:off x="1166881" y="4724400"/>
            <a:ext cx="9845893" cy="1539373"/>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37B27-AB59-B77E-2CBE-E121A87A7FC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A9B6526-57C2-8E9B-3821-4B5FA761E09D}"/>
              </a:ext>
            </a:extLst>
          </p:cNvPr>
          <p:cNvSpPr txBox="1">
            <a:spLocks noGrp="1"/>
          </p:cNvSpPr>
          <p:nvPr>
            <p:ph type="title"/>
          </p:nvPr>
        </p:nvSpPr>
        <p:spPr>
          <a:xfrm>
            <a:off x="2323845" y="22986"/>
            <a:ext cx="9054846" cy="810555"/>
          </a:xfrm>
          <a:prstGeom prst="rect">
            <a:avLst/>
          </a:prstGeom>
        </p:spPr>
        <p:txBody>
          <a:bodyPr vert="horz" wrap="square" lIns="0" tIns="254076" rIns="0" bIns="0" rtlCol="0">
            <a:spAutoFit/>
          </a:bodyPr>
          <a:lstStyle/>
          <a:p>
            <a:pPr marL="5868035">
              <a:lnSpc>
                <a:spcPct val="100000"/>
              </a:lnSpc>
              <a:spcBef>
                <a:spcPts val="100"/>
              </a:spcBef>
            </a:pPr>
            <a:r>
              <a:rPr lang="en-US" dirty="0"/>
              <a:t>ASPR</a:t>
            </a:r>
            <a:r>
              <a:rPr spc="10" dirty="0"/>
              <a:t> </a:t>
            </a:r>
            <a:r>
              <a:rPr spc="-10" dirty="0"/>
              <a:t>Resources</a:t>
            </a:r>
          </a:p>
        </p:txBody>
      </p:sp>
      <p:sp>
        <p:nvSpPr>
          <p:cNvPr id="3" name="object 3">
            <a:extLst>
              <a:ext uri="{FF2B5EF4-FFF2-40B4-BE49-F238E27FC236}">
                <a16:creationId xmlns:a16="http://schemas.microsoft.com/office/drawing/2014/main" id="{B1D3FC3F-64D5-05FA-7DA4-F5D1537F1933}"/>
              </a:ext>
            </a:extLst>
          </p:cNvPr>
          <p:cNvSpPr txBox="1"/>
          <p:nvPr/>
        </p:nvSpPr>
        <p:spPr>
          <a:xfrm>
            <a:off x="838200" y="1611248"/>
            <a:ext cx="10210800" cy="1009892"/>
          </a:xfrm>
          <a:prstGeom prst="rect">
            <a:avLst/>
          </a:prstGeom>
        </p:spPr>
        <p:txBody>
          <a:bodyPr vert="horz" wrap="square" lIns="0" tIns="12065" rIns="0" bIns="0" rtlCol="0">
            <a:spAutoFit/>
          </a:bodyPr>
          <a:lstStyle/>
          <a:p>
            <a:pPr marL="12700" marR="501015">
              <a:lnSpc>
                <a:spcPct val="100000"/>
              </a:lnSpc>
              <a:spcBef>
                <a:spcPts val="95"/>
              </a:spcBef>
              <a:buClr>
                <a:srgbClr val="003864"/>
              </a:buClr>
              <a:tabLst>
                <a:tab pos="241300" algn="l"/>
              </a:tabLst>
            </a:pPr>
            <a:r>
              <a:rPr lang="en-US" sz="3200" dirty="0">
                <a:hlinkClick r:id="rId3"/>
              </a:rPr>
              <a:t>Healthcare Coalitions | ASPR TRACIE</a:t>
            </a:r>
            <a:endParaRPr lang="en-US" sz="3200" dirty="0"/>
          </a:p>
          <a:p>
            <a:pPr marL="12700" marR="501015">
              <a:lnSpc>
                <a:spcPct val="100000"/>
              </a:lnSpc>
              <a:spcBef>
                <a:spcPts val="95"/>
              </a:spcBef>
              <a:buClr>
                <a:srgbClr val="003864"/>
              </a:buClr>
              <a:tabLst>
                <a:tab pos="241300" algn="l"/>
              </a:tabLst>
            </a:pPr>
            <a:r>
              <a:rPr lang="en-US" sz="3200" dirty="0" err="1">
                <a:hlinkClick r:id="rId4"/>
              </a:rPr>
              <a:t>GrantSolutions</a:t>
            </a:r>
            <a:r>
              <a:rPr lang="en-US" sz="3200" dirty="0"/>
              <a:t> (NOFO)</a:t>
            </a:r>
            <a:endParaRPr sz="3200" dirty="0">
              <a:solidFill>
                <a:schemeClr val="tx1"/>
              </a:solidFill>
              <a:latin typeface="Calibri"/>
              <a:cs typeface="Calibri"/>
            </a:endParaRPr>
          </a:p>
        </p:txBody>
      </p:sp>
      <p:pic>
        <p:nvPicPr>
          <p:cNvPr id="6" name="Picture 5" descr="Screenshot of the ASPR TRACIE website homepage banner.">
            <a:extLst>
              <a:ext uri="{FF2B5EF4-FFF2-40B4-BE49-F238E27FC236}">
                <a16:creationId xmlns:a16="http://schemas.microsoft.com/office/drawing/2014/main" id="{15733A7D-D8A2-229C-6D3E-1E5165D5DF5F}"/>
              </a:ext>
            </a:extLst>
          </p:cNvPr>
          <p:cNvPicPr>
            <a:picLocks noChangeAspect="1"/>
          </p:cNvPicPr>
          <p:nvPr/>
        </p:nvPicPr>
        <p:blipFill>
          <a:blip r:embed="rId5"/>
          <a:stretch>
            <a:fillRect/>
          </a:stretch>
        </p:blipFill>
        <p:spPr>
          <a:xfrm>
            <a:off x="1676400" y="3276600"/>
            <a:ext cx="8610601" cy="2973734"/>
          </a:xfrm>
          <a:prstGeom prst="rect">
            <a:avLst/>
          </a:prstGeom>
        </p:spPr>
      </p:pic>
    </p:spTree>
    <p:extLst>
      <p:ext uri="{BB962C8B-B14F-4D97-AF65-F5344CB8AC3E}">
        <p14:creationId xmlns:p14="http://schemas.microsoft.com/office/powerpoint/2010/main" val="29647372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127"/>
            <a:chOff x="0" y="0"/>
            <a:chExt cx="12192000" cy="6858127"/>
          </a:xfrm>
        </p:grpSpPr>
        <p:sp>
          <p:nvSpPr>
            <p:cNvPr id="3" name="object 3"/>
            <p:cNvSpPr/>
            <p:nvPr/>
          </p:nvSpPr>
          <p:spPr>
            <a:xfrm>
              <a:off x="0" y="3384677"/>
              <a:ext cx="12192000" cy="3473450"/>
            </a:xfrm>
            <a:custGeom>
              <a:avLst/>
              <a:gdLst/>
              <a:ahLst/>
              <a:cxnLst/>
              <a:rect l="l" t="t" r="r" b="b"/>
              <a:pathLst>
                <a:path w="12192000" h="3473450">
                  <a:moveTo>
                    <a:pt x="0" y="3473322"/>
                  </a:moveTo>
                  <a:lnTo>
                    <a:pt x="12192000" y="3473322"/>
                  </a:lnTo>
                  <a:lnTo>
                    <a:pt x="12192000" y="0"/>
                  </a:lnTo>
                  <a:lnTo>
                    <a:pt x="0" y="0"/>
                  </a:lnTo>
                  <a:lnTo>
                    <a:pt x="0" y="3473322"/>
                  </a:lnTo>
                  <a:close/>
                </a:path>
              </a:pathLst>
            </a:custGeom>
            <a:solidFill>
              <a:srgbClr val="E8E8E8"/>
            </a:solidFill>
          </p:spPr>
          <p:txBody>
            <a:bodyPr wrap="square" lIns="0" tIns="0" rIns="0" bIns="0" rtlCol="0"/>
            <a:lstStyle/>
            <a:p>
              <a:endParaRPr/>
            </a:p>
          </p:txBody>
        </p:sp>
        <p:sp>
          <p:nvSpPr>
            <p:cNvPr id="4" name="object 4"/>
            <p:cNvSpPr/>
            <p:nvPr/>
          </p:nvSpPr>
          <p:spPr>
            <a:xfrm>
              <a:off x="0" y="1651380"/>
              <a:ext cx="12192000" cy="1733550"/>
            </a:xfrm>
            <a:custGeom>
              <a:avLst/>
              <a:gdLst/>
              <a:ahLst/>
              <a:cxnLst/>
              <a:rect l="l" t="t" r="r" b="b"/>
              <a:pathLst>
                <a:path w="12192000" h="1733550">
                  <a:moveTo>
                    <a:pt x="12192000" y="0"/>
                  </a:moveTo>
                  <a:lnTo>
                    <a:pt x="0" y="0"/>
                  </a:lnTo>
                  <a:lnTo>
                    <a:pt x="0" y="1733296"/>
                  </a:lnTo>
                  <a:lnTo>
                    <a:pt x="12192000" y="1733296"/>
                  </a:lnTo>
                  <a:lnTo>
                    <a:pt x="12192000" y="0"/>
                  </a:lnTo>
                  <a:close/>
                </a:path>
              </a:pathLst>
            </a:custGeom>
            <a:solidFill>
              <a:srgbClr val="003864"/>
            </a:solidFill>
          </p:spPr>
          <p:txBody>
            <a:bodyPr wrap="square" lIns="0" tIns="0" rIns="0" bIns="0" rtlCol="0"/>
            <a:lstStyle/>
            <a:p>
              <a:endParaRPr/>
            </a:p>
          </p:txBody>
        </p:sp>
        <p:sp>
          <p:nvSpPr>
            <p:cNvPr id="5" name="object 5"/>
            <p:cNvSpPr/>
            <p:nvPr/>
          </p:nvSpPr>
          <p:spPr>
            <a:xfrm>
              <a:off x="0" y="0"/>
              <a:ext cx="12192000" cy="1651635"/>
            </a:xfrm>
            <a:custGeom>
              <a:avLst/>
              <a:gdLst/>
              <a:ahLst/>
              <a:cxnLst/>
              <a:rect l="l" t="t" r="r" b="b"/>
              <a:pathLst>
                <a:path w="12192000" h="1651635">
                  <a:moveTo>
                    <a:pt x="12192000" y="0"/>
                  </a:moveTo>
                  <a:lnTo>
                    <a:pt x="0" y="0"/>
                  </a:lnTo>
                  <a:lnTo>
                    <a:pt x="0" y="1651380"/>
                  </a:lnTo>
                  <a:lnTo>
                    <a:pt x="12192000" y="1651380"/>
                  </a:lnTo>
                  <a:lnTo>
                    <a:pt x="12192000" y="0"/>
                  </a:lnTo>
                  <a:close/>
                </a:path>
              </a:pathLst>
            </a:custGeom>
            <a:solidFill>
              <a:srgbClr val="FFFFFF"/>
            </a:solidFill>
          </p:spPr>
          <p:txBody>
            <a:bodyPr wrap="square" lIns="0" tIns="0" rIns="0" bIns="0" rtlCol="0"/>
            <a:lstStyle/>
            <a:p>
              <a:endParaRPr/>
            </a:p>
          </p:txBody>
        </p:sp>
      </p:grpSp>
      <p:sp>
        <p:nvSpPr>
          <p:cNvPr id="7" name="object 7"/>
          <p:cNvSpPr txBox="1">
            <a:spLocks noGrp="1"/>
          </p:cNvSpPr>
          <p:nvPr>
            <p:ph type="ctrTitle"/>
          </p:nvPr>
        </p:nvSpPr>
        <p:spPr>
          <a:prstGeom prst="rect">
            <a:avLst/>
          </a:prstGeom>
        </p:spPr>
        <p:txBody>
          <a:bodyPr vert="horz" wrap="square" lIns="0" tIns="12065" rIns="0" bIns="0" rtlCol="0">
            <a:spAutoFit/>
          </a:bodyPr>
          <a:lstStyle/>
          <a:p>
            <a:pPr marL="12700">
              <a:lnSpc>
                <a:spcPct val="100000"/>
              </a:lnSpc>
              <a:spcBef>
                <a:spcPts val="95"/>
              </a:spcBef>
            </a:pPr>
            <a:r>
              <a:rPr lang="en-US" sz="7000" dirty="0"/>
              <a:t>Contacts</a:t>
            </a:r>
            <a:endParaRPr sz="7000" dirty="0"/>
          </a:p>
        </p:txBody>
      </p:sp>
      <p:sp>
        <p:nvSpPr>
          <p:cNvPr id="8" name="object 8"/>
          <p:cNvSpPr txBox="1">
            <a:spLocks noGrp="1"/>
          </p:cNvSpPr>
          <p:nvPr>
            <p:ph type="subTitle" idx="4"/>
          </p:nvPr>
        </p:nvSpPr>
        <p:spPr>
          <a:xfrm>
            <a:off x="304800" y="4077297"/>
            <a:ext cx="4826000" cy="1262077"/>
          </a:xfrm>
          <a:prstGeom prst="rect">
            <a:avLst/>
          </a:prstGeom>
        </p:spPr>
        <p:txBody>
          <a:bodyPr vert="horz" wrap="square" lIns="0" tIns="24765" rIns="0" bIns="0" rtlCol="0">
            <a:spAutoFit/>
          </a:bodyPr>
          <a:lstStyle/>
          <a:p>
            <a:pPr marL="12700" marR="5080" indent="-1905" algn="ctr">
              <a:lnSpc>
                <a:spcPct val="128200"/>
              </a:lnSpc>
              <a:spcBef>
                <a:spcPts val="195"/>
              </a:spcBef>
            </a:pPr>
            <a:r>
              <a:rPr lang="en-US" sz="3200" b="1" dirty="0">
                <a:latin typeface="Calibri"/>
                <a:cs typeface="Calibri"/>
              </a:rPr>
              <a:t>Damon Obiden</a:t>
            </a:r>
          </a:p>
          <a:p>
            <a:pPr marL="12700" marR="5080" indent="-1905" algn="ctr">
              <a:lnSpc>
                <a:spcPct val="128200"/>
              </a:lnSpc>
              <a:spcBef>
                <a:spcPts val="195"/>
              </a:spcBef>
            </a:pPr>
            <a:r>
              <a:rPr lang="en-US" sz="3200" b="1" dirty="0">
                <a:hlinkClick r:id="rId3"/>
              </a:rPr>
              <a:t>obidend@michigan.gov</a:t>
            </a:r>
            <a:endParaRPr lang="en-US" sz="3200" b="1" dirty="0"/>
          </a:p>
        </p:txBody>
      </p:sp>
      <p:sp>
        <p:nvSpPr>
          <p:cNvPr id="6" name="object 8">
            <a:extLst>
              <a:ext uri="{FF2B5EF4-FFF2-40B4-BE49-F238E27FC236}">
                <a16:creationId xmlns:a16="http://schemas.microsoft.com/office/drawing/2014/main" id="{26FE90AB-47E5-5E04-D580-380FF7F63B8E}"/>
              </a:ext>
            </a:extLst>
          </p:cNvPr>
          <p:cNvSpPr txBox="1">
            <a:spLocks/>
          </p:cNvSpPr>
          <p:nvPr/>
        </p:nvSpPr>
        <p:spPr>
          <a:xfrm>
            <a:off x="6112238" y="4077297"/>
            <a:ext cx="5546361" cy="1262077"/>
          </a:xfrm>
          <a:prstGeom prst="rect">
            <a:avLst/>
          </a:prstGeom>
        </p:spPr>
        <p:txBody>
          <a:bodyPr vert="horz" wrap="square" lIns="0" tIns="24765" rIns="0" bIns="0" rtlCol="0">
            <a:spAutoFit/>
          </a:bodyPr>
          <a:lstStyle>
            <a:lvl1pPr marL="0">
              <a:defRPr sz="25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080" indent="-1905" algn="ctr">
              <a:lnSpc>
                <a:spcPct val="128200"/>
              </a:lnSpc>
              <a:spcBef>
                <a:spcPts val="195"/>
              </a:spcBef>
            </a:pPr>
            <a:r>
              <a:rPr lang="en-US" sz="3200" b="1" dirty="0"/>
              <a:t>Larry Zimmerman</a:t>
            </a:r>
          </a:p>
          <a:p>
            <a:pPr marL="12700" marR="5080" indent="-1905" algn="ctr">
              <a:lnSpc>
                <a:spcPct val="128200"/>
              </a:lnSpc>
              <a:spcBef>
                <a:spcPts val="195"/>
              </a:spcBef>
            </a:pPr>
            <a:r>
              <a:rPr lang="en-US" sz="3200" b="1" dirty="0">
                <a:hlinkClick r:id="rId4"/>
              </a:rPr>
              <a:t>ZimmermanL1@michigan.gov</a:t>
            </a:r>
            <a:endParaRPr lang="en-US" sz="3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C9576-AED3-B223-7062-406BC006466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98135FE-E0CE-D3DF-4467-182A708963EF}"/>
              </a:ext>
            </a:extLst>
          </p:cNvPr>
          <p:cNvSpPr txBox="1">
            <a:spLocks noGrp="1"/>
          </p:cNvSpPr>
          <p:nvPr>
            <p:ph type="title"/>
          </p:nvPr>
        </p:nvSpPr>
        <p:spPr>
          <a:prstGeom prst="rect">
            <a:avLst/>
          </a:prstGeom>
        </p:spPr>
        <p:txBody>
          <a:bodyPr vert="horz" wrap="square" lIns="0" tIns="254076" rIns="0" bIns="0" rtlCol="0">
            <a:spAutoFit/>
          </a:bodyPr>
          <a:lstStyle/>
          <a:p>
            <a:pPr marL="2621915">
              <a:lnSpc>
                <a:spcPct val="100000"/>
              </a:lnSpc>
              <a:spcBef>
                <a:spcPts val="100"/>
              </a:spcBef>
            </a:pPr>
            <a:r>
              <a:rPr spc="-10" dirty="0"/>
              <a:t>Integrated</a:t>
            </a:r>
            <a:r>
              <a:rPr spc="-175" dirty="0"/>
              <a:t> </a:t>
            </a:r>
            <a:r>
              <a:rPr dirty="0"/>
              <a:t>Preparedness</a:t>
            </a:r>
            <a:r>
              <a:rPr spc="-180" dirty="0"/>
              <a:t> </a:t>
            </a:r>
            <a:r>
              <a:rPr spc="-10" dirty="0"/>
              <a:t>Overview</a:t>
            </a:r>
          </a:p>
        </p:txBody>
      </p:sp>
      <p:sp>
        <p:nvSpPr>
          <p:cNvPr id="3" name="object 3">
            <a:extLst>
              <a:ext uri="{FF2B5EF4-FFF2-40B4-BE49-F238E27FC236}">
                <a16:creationId xmlns:a16="http://schemas.microsoft.com/office/drawing/2014/main" id="{AE0D7E6C-3F7B-AC41-A16B-10245E669555}"/>
              </a:ext>
            </a:extLst>
          </p:cNvPr>
          <p:cNvSpPr txBox="1"/>
          <p:nvPr/>
        </p:nvSpPr>
        <p:spPr>
          <a:xfrm>
            <a:off x="574040" y="1603374"/>
            <a:ext cx="7846695" cy="5052024"/>
          </a:xfrm>
          <a:prstGeom prst="rect">
            <a:avLst/>
          </a:prstGeom>
        </p:spPr>
        <p:txBody>
          <a:bodyPr vert="horz" wrap="square" lIns="0" tIns="12065" rIns="0" bIns="0" rtlCol="0">
            <a:spAutoFit/>
          </a:bodyPr>
          <a:lstStyle/>
          <a:p>
            <a:pPr marL="241300" marR="5080" indent="-228600" algn="l">
              <a:lnSpc>
                <a:spcPct val="100000"/>
              </a:lnSpc>
              <a:spcBef>
                <a:spcPts val="95"/>
              </a:spcBef>
              <a:buClr>
                <a:srgbClr val="003864"/>
              </a:buClr>
              <a:buFont typeface="Arial"/>
              <a:buChar char="•"/>
              <a:tabLst>
                <a:tab pos="241300" algn="l"/>
              </a:tabLst>
            </a:pPr>
            <a:r>
              <a:rPr lang="en-US" sz="3200" spc="-20" dirty="0">
                <a:latin typeface="Calibri"/>
                <a:cs typeface="Calibri"/>
              </a:rPr>
              <a:t>HOLD a meeting</a:t>
            </a:r>
          </a:p>
          <a:p>
            <a:pPr marL="241300" marR="5080" indent="-228600" algn="l">
              <a:lnSpc>
                <a:spcPct val="100000"/>
              </a:lnSpc>
              <a:spcBef>
                <a:spcPts val="95"/>
              </a:spcBef>
              <a:buClr>
                <a:srgbClr val="003864"/>
              </a:buClr>
              <a:buFont typeface="Arial"/>
              <a:buChar char="•"/>
              <a:tabLst>
                <a:tab pos="241300" algn="l"/>
              </a:tabLst>
            </a:pPr>
            <a:r>
              <a:rPr lang="en-US" sz="3200" spc="-20" dirty="0">
                <a:latin typeface="Calibri"/>
                <a:cs typeface="Calibri"/>
              </a:rPr>
              <a:t>SET priorities</a:t>
            </a:r>
          </a:p>
          <a:p>
            <a:pPr marL="241300" marR="5080" indent="-228600" algn="l">
              <a:lnSpc>
                <a:spcPct val="100000"/>
              </a:lnSpc>
              <a:spcBef>
                <a:spcPts val="95"/>
              </a:spcBef>
              <a:buClr>
                <a:srgbClr val="003864"/>
              </a:buClr>
              <a:buFont typeface="Arial"/>
              <a:buChar char="•"/>
              <a:tabLst>
                <a:tab pos="241300" algn="l"/>
              </a:tabLst>
            </a:pPr>
            <a:r>
              <a:rPr lang="en-US" sz="3200" spc="-20" dirty="0">
                <a:latin typeface="Calibri"/>
                <a:cs typeface="Calibri"/>
              </a:rPr>
              <a:t>DEVELOP a plan document</a:t>
            </a:r>
          </a:p>
          <a:p>
            <a:pPr marL="241300" marR="5080" indent="-228600" algn="l">
              <a:lnSpc>
                <a:spcPct val="100000"/>
              </a:lnSpc>
              <a:spcBef>
                <a:spcPts val="95"/>
              </a:spcBef>
              <a:buClr>
                <a:srgbClr val="003864"/>
              </a:buClr>
              <a:buFont typeface="Arial"/>
              <a:buChar char="•"/>
              <a:tabLst>
                <a:tab pos="241300" algn="l"/>
              </a:tabLst>
            </a:pPr>
            <a:r>
              <a:rPr lang="en-US" sz="3200" spc="-20" dirty="0">
                <a:latin typeface="Calibri"/>
                <a:cs typeface="Calibri"/>
              </a:rPr>
              <a:t>CREATE a multi-year schedule</a:t>
            </a:r>
          </a:p>
          <a:p>
            <a:pPr marL="241300" marR="5080" indent="-228600" algn="l">
              <a:lnSpc>
                <a:spcPct val="100000"/>
              </a:lnSpc>
              <a:spcBef>
                <a:spcPts val="95"/>
              </a:spcBef>
              <a:buClr>
                <a:srgbClr val="003864"/>
              </a:buClr>
              <a:buFont typeface="Arial"/>
              <a:buChar char="•"/>
              <a:tabLst>
                <a:tab pos="241300" algn="l"/>
              </a:tabLst>
            </a:pPr>
            <a:r>
              <a:rPr lang="en-US" sz="3200" spc="-20" dirty="0">
                <a:latin typeface="Calibri"/>
                <a:cs typeface="Calibri"/>
              </a:rPr>
              <a:t>ESTABLISH program reporting</a:t>
            </a:r>
          </a:p>
          <a:p>
            <a:pPr marL="241300" marR="5080" indent="-228600" algn="l">
              <a:lnSpc>
                <a:spcPct val="100000"/>
              </a:lnSpc>
              <a:spcBef>
                <a:spcPts val="95"/>
              </a:spcBef>
              <a:buClr>
                <a:srgbClr val="003864"/>
              </a:buClr>
              <a:buFont typeface="Arial"/>
              <a:buChar char="•"/>
              <a:tabLst>
                <a:tab pos="241300" algn="l"/>
              </a:tabLst>
            </a:pPr>
            <a:r>
              <a:rPr lang="en-US" sz="3200" spc="-20" dirty="0">
                <a:latin typeface="Calibri"/>
                <a:cs typeface="Calibri"/>
              </a:rPr>
              <a:t>BUILD relationships</a:t>
            </a:r>
          </a:p>
          <a:p>
            <a:pPr marL="241300" marR="5080" indent="-228600" algn="l">
              <a:lnSpc>
                <a:spcPct val="100000"/>
              </a:lnSpc>
              <a:spcBef>
                <a:spcPts val="95"/>
              </a:spcBef>
              <a:buClr>
                <a:srgbClr val="003864"/>
              </a:buClr>
              <a:buFont typeface="Arial"/>
              <a:buChar char="•"/>
              <a:tabLst>
                <a:tab pos="241300" algn="l"/>
              </a:tabLst>
            </a:pPr>
            <a:endParaRPr lang="en-US" sz="3200" spc="-20" dirty="0">
              <a:latin typeface="Calibri"/>
              <a:cs typeface="Calibri"/>
            </a:endParaRPr>
          </a:p>
          <a:p>
            <a:pPr marL="241300" marR="5080" indent="-228600" algn="l">
              <a:lnSpc>
                <a:spcPct val="100000"/>
              </a:lnSpc>
              <a:spcBef>
                <a:spcPts val="95"/>
              </a:spcBef>
              <a:buClr>
                <a:srgbClr val="003864"/>
              </a:buClr>
              <a:buFont typeface="Arial"/>
              <a:buChar char="•"/>
              <a:tabLst>
                <a:tab pos="241300" algn="l"/>
              </a:tabLst>
            </a:pPr>
            <a:endParaRPr lang="en-US" sz="3200" spc="-20" dirty="0">
              <a:latin typeface="Calibri"/>
              <a:cs typeface="Calibri"/>
            </a:endParaRPr>
          </a:p>
          <a:p>
            <a:pPr marL="241300" marR="5080" indent="-228600" algn="l">
              <a:lnSpc>
                <a:spcPct val="100000"/>
              </a:lnSpc>
              <a:spcBef>
                <a:spcPts val="95"/>
              </a:spcBef>
              <a:buClr>
                <a:srgbClr val="003864"/>
              </a:buClr>
              <a:buFont typeface="Arial"/>
              <a:buChar char="•"/>
              <a:tabLst>
                <a:tab pos="241300" algn="l"/>
              </a:tabLst>
            </a:pPr>
            <a:endParaRPr lang="en-US" sz="3200" spc="-20" dirty="0">
              <a:latin typeface="Calibri"/>
              <a:cs typeface="Calibri"/>
            </a:endParaRPr>
          </a:p>
          <a:p>
            <a:pPr marL="12700" marR="5080" algn="l">
              <a:lnSpc>
                <a:spcPct val="100000"/>
              </a:lnSpc>
              <a:spcBef>
                <a:spcPts val="95"/>
              </a:spcBef>
              <a:buClr>
                <a:srgbClr val="003864"/>
              </a:buClr>
              <a:tabLst>
                <a:tab pos="241300" algn="l"/>
              </a:tabLst>
            </a:pPr>
            <a:r>
              <a:rPr lang="en-US" sz="3200" spc="-20" dirty="0">
                <a:latin typeface="Calibri"/>
                <a:cs typeface="Calibri"/>
              </a:rPr>
              <a:t>What guides our process?</a:t>
            </a:r>
            <a:endParaRPr sz="3200" dirty="0">
              <a:latin typeface="Calibri"/>
              <a:cs typeface="Calibri"/>
            </a:endParaRPr>
          </a:p>
        </p:txBody>
      </p:sp>
      <p:pic>
        <p:nvPicPr>
          <p:cNvPr id="4" name="Picture 3" descr="Picture of dominoes standing up in a curved pattern.">
            <a:extLst>
              <a:ext uri="{FF2B5EF4-FFF2-40B4-BE49-F238E27FC236}">
                <a16:creationId xmlns:a16="http://schemas.microsoft.com/office/drawing/2014/main" id="{264A667B-93DF-9EC4-4614-741232772958}"/>
              </a:ext>
            </a:extLst>
          </p:cNvPr>
          <p:cNvPicPr>
            <a:picLocks noChangeAspect="1"/>
          </p:cNvPicPr>
          <p:nvPr/>
        </p:nvPicPr>
        <p:blipFill>
          <a:blip r:embed="rId3"/>
          <a:stretch>
            <a:fillRect/>
          </a:stretch>
        </p:blipFill>
        <p:spPr>
          <a:xfrm>
            <a:off x="6606988" y="2424939"/>
            <a:ext cx="5562600" cy="4410075"/>
          </a:xfrm>
          <a:prstGeom prst="rect">
            <a:avLst/>
          </a:prstGeom>
        </p:spPr>
      </p:pic>
    </p:spTree>
    <p:extLst>
      <p:ext uri="{BB962C8B-B14F-4D97-AF65-F5344CB8AC3E}">
        <p14:creationId xmlns:p14="http://schemas.microsoft.com/office/powerpoint/2010/main" val="108038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4076" rIns="0" bIns="0" rtlCol="0">
            <a:spAutoFit/>
          </a:bodyPr>
          <a:lstStyle/>
          <a:p>
            <a:pPr marL="6831965">
              <a:lnSpc>
                <a:spcPct val="100000"/>
              </a:lnSpc>
              <a:spcBef>
                <a:spcPts val="100"/>
              </a:spcBef>
            </a:pPr>
            <a:r>
              <a:rPr spc="-10" dirty="0"/>
              <a:t>Background</a:t>
            </a:r>
          </a:p>
        </p:txBody>
      </p:sp>
      <p:sp>
        <p:nvSpPr>
          <p:cNvPr id="3" name="object 3"/>
          <p:cNvSpPr txBox="1"/>
          <p:nvPr/>
        </p:nvSpPr>
        <p:spPr>
          <a:xfrm>
            <a:off x="685800" y="1412661"/>
            <a:ext cx="10896599" cy="5190523"/>
          </a:xfrm>
          <a:prstGeom prst="rect">
            <a:avLst/>
          </a:prstGeom>
        </p:spPr>
        <p:txBody>
          <a:bodyPr vert="horz" wrap="square" lIns="0" tIns="202565" rIns="0" bIns="0" rtlCol="0">
            <a:spAutoFit/>
          </a:bodyPr>
          <a:lstStyle/>
          <a:p>
            <a:pPr algn="l"/>
            <a:r>
              <a:rPr lang="en-US" sz="3200" b="1" dirty="0">
                <a:latin typeface="+mj-lt"/>
              </a:rPr>
              <a:t>HSEEP (Homeland Security Exercise and Evaluation Program)</a:t>
            </a:r>
          </a:p>
          <a:p>
            <a:pPr algn="l"/>
            <a:endParaRPr lang="en-US" sz="3200" b="1" dirty="0">
              <a:latin typeface="+mj-lt"/>
            </a:endParaRPr>
          </a:p>
          <a:p>
            <a:pPr algn="l"/>
            <a:r>
              <a:rPr lang="en-US" sz="3200" dirty="0">
                <a:latin typeface="+mj-lt"/>
              </a:rPr>
              <a:t>HSEEP provides a set of guiding principles for exercise and evaluation programs, as well as a common approach to exercise program management, design and development, exercise performance, evaluation, and improvement planning.</a:t>
            </a:r>
          </a:p>
          <a:p>
            <a:pPr algn="l"/>
            <a:endParaRPr lang="en-US" sz="2800" dirty="0">
              <a:latin typeface="+mj-lt"/>
            </a:endParaRPr>
          </a:p>
          <a:p>
            <a:pPr algn="l"/>
            <a:endParaRPr lang="en-US" sz="2800" dirty="0">
              <a:latin typeface="+mj-lt"/>
            </a:endParaRPr>
          </a:p>
          <a:p>
            <a:pPr algn="l"/>
            <a:endParaRPr lang="en-US" sz="2800" dirty="0">
              <a:latin typeface="+mj-lt"/>
            </a:endParaRPr>
          </a:p>
          <a:p>
            <a:pPr algn="l"/>
            <a:endParaRPr lang="en-US" sz="2800" dirty="0">
              <a:latin typeface="+mj-lt"/>
            </a:endParaRPr>
          </a:p>
          <a:p>
            <a:pPr algn="l"/>
            <a:r>
              <a:rPr lang="en-US" sz="2000" dirty="0">
                <a:hlinkClick r:id="rId3"/>
              </a:rPr>
              <a:t>Homeland Security Exercise and Evaluation Program | FEMA.gov</a:t>
            </a:r>
            <a:endParaRPr lang="en-US" sz="2000" dirty="0">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93203-EBDD-5BAD-52D3-6BD7DDDAF61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E50A591-E6E9-7683-16BA-42871B43FA75}"/>
              </a:ext>
            </a:extLst>
          </p:cNvPr>
          <p:cNvSpPr txBox="1">
            <a:spLocks noGrp="1"/>
          </p:cNvSpPr>
          <p:nvPr>
            <p:ph type="title"/>
          </p:nvPr>
        </p:nvSpPr>
        <p:spPr>
          <a:prstGeom prst="rect">
            <a:avLst/>
          </a:prstGeom>
        </p:spPr>
        <p:txBody>
          <a:bodyPr vert="horz" wrap="square" lIns="0" tIns="254076" rIns="0" bIns="0" rtlCol="0">
            <a:spAutoFit/>
          </a:bodyPr>
          <a:lstStyle/>
          <a:p>
            <a:pPr marL="6831965">
              <a:lnSpc>
                <a:spcPct val="100000"/>
              </a:lnSpc>
              <a:spcBef>
                <a:spcPts val="100"/>
              </a:spcBef>
            </a:pPr>
            <a:r>
              <a:rPr spc="-10" dirty="0"/>
              <a:t>Background</a:t>
            </a:r>
          </a:p>
        </p:txBody>
      </p:sp>
      <p:sp>
        <p:nvSpPr>
          <p:cNvPr id="3" name="object 3">
            <a:extLst>
              <a:ext uri="{FF2B5EF4-FFF2-40B4-BE49-F238E27FC236}">
                <a16:creationId xmlns:a16="http://schemas.microsoft.com/office/drawing/2014/main" id="{54BAC541-F6CE-F24D-17CD-38959B13E957}"/>
              </a:ext>
            </a:extLst>
          </p:cNvPr>
          <p:cNvSpPr txBox="1"/>
          <p:nvPr/>
        </p:nvSpPr>
        <p:spPr>
          <a:xfrm>
            <a:off x="916939" y="1412661"/>
            <a:ext cx="10322560" cy="4759636"/>
          </a:xfrm>
          <a:prstGeom prst="rect">
            <a:avLst/>
          </a:prstGeom>
        </p:spPr>
        <p:txBody>
          <a:bodyPr vert="horz" wrap="square" lIns="0" tIns="202565" rIns="0" bIns="0" rtlCol="0">
            <a:spAutoFit/>
          </a:bodyPr>
          <a:lstStyle/>
          <a:p>
            <a:pPr marL="12700">
              <a:lnSpc>
                <a:spcPct val="100000"/>
              </a:lnSpc>
              <a:spcBef>
                <a:spcPts val="1595"/>
              </a:spcBef>
            </a:pPr>
            <a:r>
              <a:rPr sz="3200" b="1" dirty="0">
                <a:latin typeface="Calibri"/>
                <a:cs typeface="Calibri"/>
              </a:rPr>
              <a:t>HSEEP</a:t>
            </a:r>
            <a:r>
              <a:rPr sz="3200" b="1" spc="-45" dirty="0">
                <a:latin typeface="Calibri"/>
                <a:cs typeface="Calibri"/>
              </a:rPr>
              <a:t> </a:t>
            </a:r>
            <a:r>
              <a:rPr sz="3200" b="1" dirty="0">
                <a:latin typeface="Calibri"/>
                <a:cs typeface="Calibri"/>
              </a:rPr>
              <a:t>doctrine</a:t>
            </a:r>
            <a:r>
              <a:rPr sz="3200" b="1" spc="-55" dirty="0">
                <a:latin typeface="Calibri"/>
                <a:cs typeface="Calibri"/>
              </a:rPr>
              <a:t> </a:t>
            </a:r>
            <a:r>
              <a:rPr sz="3200" b="1" dirty="0">
                <a:latin typeface="Calibri"/>
                <a:cs typeface="Calibri"/>
              </a:rPr>
              <a:t>updated</a:t>
            </a:r>
            <a:r>
              <a:rPr sz="3200" b="1" spc="-75" dirty="0">
                <a:latin typeface="Calibri"/>
                <a:cs typeface="Calibri"/>
              </a:rPr>
              <a:t> </a:t>
            </a:r>
            <a:r>
              <a:rPr sz="3200" b="1" dirty="0">
                <a:latin typeface="Calibri"/>
                <a:cs typeface="Calibri"/>
              </a:rPr>
              <a:t>in</a:t>
            </a:r>
            <a:r>
              <a:rPr sz="3200" b="1" spc="-55" dirty="0">
                <a:latin typeface="Calibri"/>
                <a:cs typeface="Calibri"/>
              </a:rPr>
              <a:t> </a:t>
            </a:r>
            <a:r>
              <a:rPr sz="3200" b="1" spc="-20" dirty="0">
                <a:latin typeface="Calibri"/>
                <a:cs typeface="Calibri"/>
              </a:rPr>
              <a:t>2020</a:t>
            </a:r>
            <a:endParaRPr lang="en-US" sz="3200" b="1" spc="-20" dirty="0">
              <a:latin typeface="Calibri"/>
              <a:cs typeface="Calibri"/>
            </a:endParaRPr>
          </a:p>
          <a:p>
            <a:pPr marL="12700">
              <a:lnSpc>
                <a:spcPct val="100000"/>
              </a:lnSpc>
              <a:spcBef>
                <a:spcPts val="1595"/>
              </a:spcBef>
            </a:pPr>
            <a:r>
              <a:rPr sz="3200" dirty="0">
                <a:latin typeface="Calibri"/>
                <a:cs typeface="Calibri"/>
              </a:rPr>
              <a:t>Intention</a:t>
            </a:r>
            <a:r>
              <a:rPr sz="3200" spc="-70" dirty="0">
                <a:latin typeface="Calibri"/>
                <a:cs typeface="Calibri"/>
              </a:rPr>
              <a:t> </a:t>
            </a:r>
            <a:r>
              <a:rPr sz="3200" dirty="0">
                <a:latin typeface="Calibri"/>
                <a:cs typeface="Calibri"/>
              </a:rPr>
              <a:t>to</a:t>
            </a:r>
            <a:r>
              <a:rPr sz="3200" spc="-85" dirty="0">
                <a:latin typeface="Calibri"/>
                <a:cs typeface="Calibri"/>
              </a:rPr>
              <a:t> </a:t>
            </a:r>
            <a:r>
              <a:rPr sz="3200" dirty="0">
                <a:latin typeface="Calibri"/>
                <a:cs typeface="Calibri"/>
              </a:rPr>
              <a:t>make</a:t>
            </a:r>
            <a:r>
              <a:rPr sz="3200" spc="-90" dirty="0">
                <a:latin typeface="Calibri"/>
                <a:cs typeface="Calibri"/>
              </a:rPr>
              <a:t> </a:t>
            </a:r>
            <a:r>
              <a:rPr sz="3200" dirty="0">
                <a:latin typeface="Calibri"/>
                <a:cs typeface="Calibri"/>
              </a:rPr>
              <a:t>doctrine</a:t>
            </a:r>
            <a:r>
              <a:rPr sz="3200" spc="-90" dirty="0">
                <a:latin typeface="Calibri"/>
                <a:cs typeface="Calibri"/>
              </a:rPr>
              <a:t> </a:t>
            </a:r>
            <a:r>
              <a:rPr sz="3200" dirty="0">
                <a:latin typeface="Calibri"/>
                <a:cs typeface="Calibri"/>
              </a:rPr>
              <a:t>and</a:t>
            </a:r>
            <a:r>
              <a:rPr sz="3200" spc="-75" dirty="0">
                <a:latin typeface="Calibri"/>
                <a:cs typeface="Calibri"/>
              </a:rPr>
              <a:t> </a:t>
            </a:r>
            <a:r>
              <a:rPr sz="3200" spc="-10" dirty="0">
                <a:latin typeface="Calibri"/>
                <a:cs typeface="Calibri"/>
              </a:rPr>
              <a:t>templates</a:t>
            </a:r>
            <a:r>
              <a:rPr sz="3200" spc="-80" dirty="0">
                <a:latin typeface="Calibri"/>
                <a:cs typeface="Calibri"/>
              </a:rPr>
              <a:t> </a:t>
            </a:r>
            <a:r>
              <a:rPr sz="3200" dirty="0">
                <a:latin typeface="Calibri"/>
                <a:cs typeface="Calibri"/>
              </a:rPr>
              <a:t>easier</a:t>
            </a:r>
            <a:r>
              <a:rPr sz="3200" spc="-105" dirty="0">
                <a:latin typeface="Calibri"/>
                <a:cs typeface="Calibri"/>
              </a:rPr>
              <a:t> </a:t>
            </a:r>
            <a:r>
              <a:rPr sz="3200" dirty="0">
                <a:latin typeface="Calibri"/>
                <a:cs typeface="Calibri"/>
              </a:rPr>
              <a:t>for</a:t>
            </a:r>
            <a:r>
              <a:rPr sz="3200" spc="-85" dirty="0">
                <a:latin typeface="Calibri"/>
                <a:cs typeface="Calibri"/>
              </a:rPr>
              <a:t> </a:t>
            </a:r>
            <a:r>
              <a:rPr sz="3200" spc="-25" dirty="0">
                <a:latin typeface="Calibri"/>
                <a:cs typeface="Calibri"/>
              </a:rPr>
              <a:t>new </a:t>
            </a:r>
            <a:r>
              <a:rPr sz="3200" dirty="0">
                <a:latin typeface="Calibri"/>
                <a:cs typeface="Calibri"/>
              </a:rPr>
              <a:t>users</a:t>
            </a:r>
            <a:r>
              <a:rPr sz="3200" spc="-60" dirty="0">
                <a:latin typeface="Calibri"/>
                <a:cs typeface="Calibri"/>
              </a:rPr>
              <a:t> </a:t>
            </a:r>
            <a:r>
              <a:rPr sz="3200" dirty="0">
                <a:latin typeface="Calibri"/>
                <a:cs typeface="Calibri"/>
              </a:rPr>
              <a:t>and</a:t>
            </a:r>
            <a:r>
              <a:rPr sz="3200" spc="-45" dirty="0">
                <a:latin typeface="Calibri"/>
                <a:cs typeface="Calibri"/>
              </a:rPr>
              <a:t> </a:t>
            </a:r>
            <a:r>
              <a:rPr sz="3200" spc="-10" dirty="0">
                <a:latin typeface="Calibri"/>
                <a:cs typeface="Calibri"/>
              </a:rPr>
              <a:t>involve</a:t>
            </a:r>
            <a:r>
              <a:rPr sz="3200" spc="-60" dirty="0">
                <a:latin typeface="Calibri"/>
                <a:cs typeface="Calibri"/>
              </a:rPr>
              <a:t> </a:t>
            </a:r>
            <a:r>
              <a:rPr sz="3200" dirty="0">
                <a:latin typeface="Calibri"/>
                <a:cs typeface="Calibri"/>
              </a:rPr>
              <a:t>all</a:t>
            </a:r>
            <a:r>
              <a:rPr sz="3200" spc="-70" dirty="0">
                <a:latin typeface="Calibri"/>
                <a:cs typeface="Calibri"/>
              </a:rPr>
              <a:t> </a:t>
            </a:r>
            <a:r>
              <a:rPr sz="3200" dirty="0">
                <a:latin typeface="Calibri"/>
                <a:cs typeface="Calibri"/>
              </a:rPr>
              <a:t>levels</a:t>
            </a:r>
            <a:r>
              <a:rPr sz="3200" spc="-75" dirty="0">
                <a:latin typeface="Calibri"/>
                <a:cs typeface="Calibri"/>
              </a:rPr>
              <a:t> </a:t>
            </a:r>
            <a:r>
              <a:rPr sz="3200" dirty="0">
                <a:latin typeface="Calibri"/>
                <a:cs typeface="Calibri"/>
              </a:rPr>
              <a:t>of</a:t>
            </a:r>
            <a:r>
              <a:rPr sz="3200" spc="-60" dirty="0">
                <a:latin typeface="Calibri"/>
                <a:cs typeface="Calibri"/>
              </a:rPr>
              <a:t> </a:t>
            </a:r>
            <a:r>
              <a:rPr sz="3200" dirty="0">
                <a:latin typeface="Calibri"/>
                <a:cs typeface="Calibri"/>
              </a:rPr>
              <a:t>decision</a:t>
            </a:r>
            <a:r>
              <a:rPr sz="3200" spc="-45" dirty="0">
                <a:latin typeface="Calibri"/>
                <a:cs typeface="Calibri"/>
              </a:rPr>
              <a:t> </a:t>
            </a:r>
            <a:r>
              <a:rPr sz="3200" spc="-10" dirty="0">
                <a:latin typeface="Calibri"/>
                <a:cs typeface="Calibri"/>
              </a:rPr>
              <a:t>makers</a:t>
            </a:r>
            <a:r>
              <a:rPr lang="en-US" sz="3200" spc="-10" dirty="0">
                <a:latin typeface="Calibri"/>
                <a:cs typeface="Calibri"/>
              </a:rPr>
              <a:t>.</a:t>
            </a:r>
          </a:p>
          <a:p>
            <a:pPr marL="12700">
              <a:lnSpc>
                <a:spcPct val="100000"/>
              </a:lnSpc>
              <a:spcBef>
                <a:spcPts val="1595"/>
              </a:spcBef>
            </a:pPr>
            <a:r>
              <a:rPr sz="3200" dirty="0">
                <a:latin typeface="Calibri"/>
                <a:cs typeface="Calibri"/>
              </a:rPr>
              <a:t>Capabilities</a:t>
            </a:r>
            <a:r>
              <a:rPr sz="3200" spc="-55" dirty="0">
                <a:latin typeface="Calibri"/>
                <a:cs typeface="Calibri"/>
              </a:rPr>
              <a:t> </a:t>
            </a:r>
            <a:r>
              <a:rPr sz="3200" dirty="0">
                <a:latin typeface="Calibri"/>
                <a:cs typeface="Calibri"/>
              </a:rPr>
              <a:t>now</a:t>
            </a:r>
            <a:r>
              <a:rPr sz="3200" spc="-90" dirty="0">
                <a:latin typeface="Calibri"/>
                <a:cs typeface="Calibri"/>
              </a:rPr>
              <a:t> </a:t>
            </a:r>
            <a:r>
              <a:rPr sz="3200" spc="-20" dirty="0">
                <a:latin typeface="Calibri"/>
                <a:cs typeface="Calibri"/>
              </a:rPr>
              <a:t>refers</a:t>
            </a:r>
            <a:r>
              <a:rPr sz="3200" spc="-114" dirty="0">
                <a:latin typeface="Calibri"/>
                <a:cs typeface="Calibri"/>
              </a:rPr>
              <a:t> </a:t>
            </a:r>
            <a:r>
              <a:rPr sz="3200" dirty="0">
                <a:latin typeface="Calibri"/>
                <a:cs typeface="Calibri"/>
              </a:rPr>
              <a:t>to</a:t>
            </a:r>
            <a:r>
              <a:rPr sz="3200" spc="-85" dirty="0">
                <a:latin typeface="Calibri"/>
                <a:cs typeface="Calibri"/>
              </a:rPr>
              <a:t> </a:t>
            </a:r>
            <a:r>
              <a:rPr sz="3200" dirty="0">
                <a:latin typeface="Calibri"/>
                <a:cs typeface="Calibri"/>
              </a:rPr>
              <a:t>whole</a:t>
            </a:r>
            <a:r>
              <a:rPr sz="3200" spc="-90" dirty="0">
                <a:latin typeface="Calibri"/>
                <a:cs typeface="Calibri"/>
              </a:rPr>
              <a:t> </a:t>
            </a:r>
            <a:r>
              <a:rPr sz="3200" dirty="0">
                <a:latin typeface="Calibri"/>
                <a:cs typeface="Calibri"/>
              </a:rPr>
              <a:t>community</a:t>
            </a:r>
            <a:r>
              <a:rPr sz="3200" spc="-85" dirty="0">
                <a:latin typeface="Calibri"/>
                <a:cs typeface="Calibri"/>
              </a:rPr>
              <a:t> </a:t>
            </a:r>
            <a:r>
              <a:rPr sz="3200" spc="-10" dirty="0">
                <a:latin typeface="Calibri"/>
                <a:cs typeface="Calibri"/>
              </a:rPr>
              <a:t>preparedness </a:t>
            </a:r>
            <a:r>
              <a:rPr sz="3200" dirty="0">
                <a:latin typeface="Calibri"/>
                <a:cs typeface="Calibri"/>
              </a:rPr>
              <a:t>goals,</a:t>
            </a:r>
            <a:r>
              <a:rPr sz="3200" spc="-65" dirty="0">
                <a:latin typeface="Calibri"/>
                <a:cs typeface="Calibri"/>
              </a:rPr>
              <a:t> </a:t>
            </a:r>
            <a:r>
              <a:rPr sz="3200" dirty="0">
                <a:latin typeface="Calibri"/>
                <a:cs typeface="Calibri"/>
              </a:rPr>
              <a:t>not</a:t>
            </a:r>
            <a:r>
              <a:rPr sz="3200" spc="-50" dirty="0">
                <a:latin typeface="Calibri"/>
                <a:cs typeface="Calibri"/>
              </a:rPr>
              <a:t> </a:t>
            </a:r>
            <a:r>
              <a:rPr sz="3200" dirty="0">
                <a:latin typeface="Calibri"/>
                <a:cs typeface="Calibri"/>
              </a:rPr>
              <a:t>just</a:t>
            </a:r>
            <a:r>
              <a:rPr sz="3200" spc="-50" dirty="0">
                <a:latin typeface="Calibri"/>
                <a:cs typeface="Calibri"/>
              </a:rPr>
              <a:t> </a:t>
            </a:r>
            <a:r>
              <a:rPr sz="3200" dirty="0">
                <a:latin typeface="Calibri"/>
                <a:cs typeface="Calibri"/>
              </a:rPr>
              <a:t>the</a:t>
            </a:r>
            <a:r>
              <a:rPr sz="3200" spc="-55" dirty="0">
                <a:latin typeface="Calibri"/>
                <a:cs typeface="Calibri"/>
              </a:rPr>
              <a:t> </a:t>
            </a:r>
            <a:r>
              <a:rPr sz="3200" dirty="0">
                <a:latin typeface="Calibri"/>
                <a:cs typeface="Calibri"/>
              </a:rPr>
              <a:t>core</a:t>
            </a:r>
            <a:r>
              <a:rPr sz="3200" spc="-80" dirty="0">
                <a:latin typeface="Calibri"/>
                <a:cs typeface="Calibri"/>
              </a:rPr>
              <a:t> </a:t>
            </a:r>
            <a:r>
              <a:rPr sz="3200" spc="-10" dirty="0">
                <a:latin typeface="Calibri"/>
                <a:cs typeface="Calibri"/>
              </a:rPr>
              <a:t>capabilities</a:t>
            </a:r>
            <a:r>
              <a:rPr lang="en-US" sz="3200" spc="-10" dirty="0">
                <a:latin typeface="Calibri"/>
                <a:cs typeface="Calibri"/>
              </a:rPr>
              <a:t> in the National Preparedness Goal.</a:t>
            </a:r>
          </a:p>
          <a:p>
            <a:pPr marL="12700">
              <a:lnSpc>
                <a:spcPct val="100000"/>
              </a:lnSpc>
              <a:spcBef>
                <a:spcPts val="1595"/>
              </a:spcBef>
            </a:pPr>
            <a:r>
              <a:rPr sz="3200" dirty="0">
                <a:latin typeface="Calibri"/>
                <a:cs typeface="Calibri"/>
              </a:rPr>
              <a:t>Updated</a:t>
            </a:r>
            <a:r>
              <a:rPr sz="3200" spc="-55" dirty="0">
                <a:latin typeface="Calibri"/>
                <a:cs typeface="Calibri"/>
              </a:rPr>
              <a:t> </a:t>
            </a:r>
            <a:r>
              <a:rPr sz="3200" dirty="0">
                <a:latin typeface="Calibri"/>
                <a:cs typeface="Calibri"/>
              </a:rPr>
              <a:t>the</a:t>
            </a:r>
            <a:r>
              <a:rPr sz="3200" spc="-70" dirty="0">
                <a:latin typeface="Calibri"/>
                <a:cs typeface="Calibri"/>
              </a:rPr>
              <a:t> </a:t>
            </a:r>
            <a:r>
              <a:rPr sz="3200" dirty="0">
                <a:latin typeface="Calibri"/>
                <a:cs typeface="Calibri"/>
              </a:rPr>
              <a:t>definition</a:t>
            </a:r>
            <a:r>
              <a:rPr sz="3200" spc="-45" dirty="0">
                <a:latin typeface="Calibri"/>
                <a:cs typeface="Calibri"/>
              </a:rPr>
              <a:t> </a:t>
            </a:r>
            <a:r>
              <a:rPr sz="3200" dirty="0">
                <a:latin typeface="Calibri"/>
                <a:cs typeface="Calibri"/>
              </a:rPr>
              <a:t>of</a:t>
            </a:r>
            <a:r>
              <a:rPr sz="3200" spc="-65" dirty="0">
                <a:latin typeface="Calibri"/>
                <a:cs typeface="Calibri"/>
              </a:rPr>
              <a:t> </a:t>
            </a:r>
            <a:r>
              <a:rPr sz="3200" dirty="0">
                <a:latin typeface="Calibri"/>
                <a:cs typeface="Calibri"/>
              </a:rPr>
              <a:t>“Senior</a:t>
            </a:r>
            <a:r>
              <a:rPr sz="3200" spc="-70" dirty="0">
                <a:latin typeface="Calibri"/>
                <a:cs typeface="Calibri"/>
              </a:rPr>
              <a:t> </a:t>
            </a:r>
            <a:r>
              <a:rPr sz="3200" dirty="0">
                <a:latin typeface="Calibri"/>
                <a:cs typeface="Calibri"/>
              </a:rPr>
              <a:t>Leaders”</a:t>
            </a:r>
            <a:r>
              <a:rPr sz="3200" spc="-70" dirty="0">
                <a:latin typeface="Calibri"/>
                <a:cs typeface="Calibri"/>
              </a:rPr>
              <a:t> </a:t>
            </a:r>
            <a:r>
              <a:rPr sz="3200" dirty="0">
                <a:latin typeface="Calibri"/>
                <a:cs typeface="Calibri"/>
              </a:rPr>
              <a:t>to</a:t>
            </a:r>
            <a:r>
              <a:rPr sz="3200" spc="-65" dirty="0">
                <a:latin typeface="Calibri"/>
                <a:cs typeface="Calibri"/>
              </a:rPr>
              <a:t> </a:t>
            </a:r>
            <a:r>
              <a:rPr sz="3200" dirty="0">
                <a:latin typeface="Calibri"/>
                <a:cs typeface="Calibri"/>
              </a:rPr>
              <a:t>include</a:t>
            </a:r>
            <a:r>
              <a:rPr sz="3200" spc="-60" dirty="0">
                <a:latin typeface="Calibri"/>
                <a:cs typeface="Calibri"/>
              </a:rPr>
              <a:t> </a:t>
            </a:r>
            <a:r>
              <a:rPr sz="3200" u="sng" spc="-25" dirty="0">
                <a:latin typeface="Calibri"/>
                <a:cs typeface="Calibri"/>
              </a:rPr>
              <a:t>all</a:t>
            </a:r>
            <a:r>
              <a:rPr lang="en-US" sz="3200" u="sng" spc="-25" dirty="0">
                <a:latin typeface="Calibri"/>
                <a:cs typeface="Calibri"/>
              </a:rPr>
              <a:t> </a:t>
            </a:r>
            <a:r>
              <a:rPr sz="3200" u="sng" dirty="0">
                <a:latin typeface="Calibri"/>
                <a:cs typeface="Calibri"/>
              </a:rPr>
              <a:t>decision</a:t>
            </a:r>
            <a:r>
              <a:rPr sz="3200" u="sng" spc="-95" dirty="0">
                <a:latin typeface="Calibri"/>
                <a:cs typeface="Calibri"/>
              </a:rPr>
              <a:t> </a:t>
            </a:r>
            <a:r>
              <a:rPr sz="3200" u="sng" spc="-10" dirty="0">
                <a:latin typeface="Calibri"/>
                <a:cs typeface="Calibri"/>
              </a:rPr>
              <a:t>makers</a:t>
            </a:r>
            <a:r>
              <a:rPr sz="3200" spc="-10" dirty="0">
                <a:latin typeface="Calibri"/>
                <a:cs typeface="Calibri"/>
              </a:rPr>
              <a:t>,</a:t>
            </a:r>
            <a:r>
              <a:rPr sz="3200" spc="-90" dirty="0">
                <a:latin typeface="Calibri"/>
                <a:cs typeface="Calibri"/>
              </a:rPr>
              <a:t> </a:t>
            </a:r>
            <a:r>
              <a:rPr sz="3200" dirty="0">
                <a:latin typeface="Calibri"/>
                <a:cs typeface="Calibri"/>
              </a:rPr>
              <a:t>not</a:t>
            </a:r>
            <a:r>
              <a:rPr sz="3200" spc="-90" dirty="0">
                <a:latin typeface="Calibri"/>
                <a:cs typeface="Calibri"/>
              </a:rPr>
              <a:t> </a:t>
            </a:r>
            <a:r>
              <a:rPr sz="3200" dirty="0">
                <a:latin typeface="Calibri"/>
                <a:cs typeface="Calibri"/>
              </a:rPr>
              <a:t>just</a:t>
            </a:r>
            <a:r>
              <a:rPr sz="3200" spc="-90" dirty="0">
                <a:latin typeface="Calibri"/>
                <a:cs typeface="Calibri"/>
              </a:rPr>
              <a:t> </a:t>
            </a:r>
            <a:r>
              <a:rPr sz="3200" spc="-10" dirty="0">
                <a:latin typeface="Calibri"/>
                <a:cs typeface="Calibri"/>
              </a:rPr>
              <a:t>appointed/elected</a:t>
            </a:r>
            <a:r>
              <a:rPr sz="3200" spc="-75" dirty="0">
                <a:latin typeface="Calibri"/>
                <a:cs typeface="Calibri"/>
              </a:rPr>
              <a:t> </a:t>
            </a:r>
            <a:r>
              <a:rPr sz="3200" spc="-10" dirty="0">
                <a:latin typeface="Calibri"/>
                <a:cs typeface="Calibri"/>
              </a:rPr>
              <a:t>officials.</a:t>
            </a:r>
            <a:endParaRPr sz="3200" dirty="0">
              <a:latin typeface="Calibri"/>
              <a:cs typeface="Calibri"/>
            </a:endParaRPr>
          </a:p>
        </p:txBody>
      </p:sp>
    </p:spTree>
    <p:extLst>
      <p:ext uri="{BB962C8B-B14F-4D97-AF65-F5344CB8AC3E}">
        <p14:creationId xmlns:p14="http://schemas.microsoft.com/office/powerpoint/2010/main" val="279665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4076" rIns="0" bIns="0" rtlCol="0">
            <a:spAutoFit/>
          </a:bodyPr>
          <a:lstStyle/>
          <a:p>
            <a:pPr marL="6831965">
              <a:lnSpc>
                <a:spcPct val="100000"/>
              </a:lnSpc>
              <a:spcBef>
                <a:spcPts val="100"/>
              </a:spcBef>
            </a:pPr>
            <a:r>
              <a:rPr spc="-10" dirty="0"/>
              <a:t>Background</a:t>
            </a:r>
          </a:p>
        </p:txBody>
      </p:sp>
      <p:sp>
        <p:nvSpPr>
          <p:cNvPr id="3" name="object 3"/>
          <p:cNvSpPr txBox="1"/>
          <p:nvPr/>
        </p:nvSpPr>
        <p:spPr>
          <a:xfrm>
            <a:off x="916939" y="1535049"/>
            <a:ext cx="5483861" cy="505908"/>
          </a:xfrm>
          <a:prstGeom prst="rect">
            <a:avLst/>
          </a:prstGeom>
        </p:spPr>
        <p:txBody>
          <a:bodyPr vert="horz" wrap="square" lIns="0" tIns="13335" rIns="0" bIns="0" rtlCol="0">
            <a:spAutoFit/>
          </a:bodyPr>
          <a:lstStyle/>
          <a:p>
            <a:pPr marL="12700">
              <a:lnSpc>
                <a:spcPct val="100000"/>
              </a:lnSpc>
              <a:spcBef>
                <a:spcPts val="105"/>
              </a:spcBef>
            </a:pPr>
            <a:r>
              <a:rPr sz="3200" b="1" dirty="0">
                <a:latin typeface="Calibri"/>
                <a:cs typeface="Calibri"/>
              </a:rPr>
              <a:t>TEPW/MYTEP</a:t>
            </a:r>
            <a:r>
              <a:rPr sz="3200" b="1" spc="-55" dirty="0">
                <a:latin typeface="Calibri"/>
                <a:cs typeface="Calibri"/>
              </a:rPr>
              <a:t> </a:t>
            </a:r>
            <a:r>
              <a:rPr sz="3200" b="1" dirty="0">
                <a:latin typeface="Calibri"/>
                <a:cs typeface="Calibri"/>
              </a:rPr>
              <a:t>vs.</a:t>
            </a:r>
            <a:r>
              <a:rPr sz="3200" b="1" spc="-40" dirty="0">
                <a:latin typeface="Calibri"/>
                <a:cs typeface="Calibri"/>
              </a:rPr>
              <a:t> </a:t>
            </a:r>
            <a:r>
              <a:rPr sz="3200" b="1" spc="-10" dirty="0">
                <a:latin typeface="Calibri"/>
                <a:cs typeface="Calibri"/>
              </a:rPr>
              <a:t>IPPW/IPP</a:t>
            </a:r>
            <a:endParaRPr sz="3200" dirty="0">
              <a:latin typeface="Calibri"/>
              <a:cs typeface="Calibri"/>
            </a:endParaRPr>
          </a:p>
        </p:txBody>
      </p:sp>
      <p:sp>
        <p:nvSpPr>
          <p:cNvPr id="4" name="object 4"/>
          <p:cNvSpPr txBox="1"/>
          <p:nvPr/>
        </p:nvSpPr>
        <p:spPr>
          <a:xfrm>
            <a:off x="916939" y="2015108"/>
            <a:ext cx="10269855" cy="4362092"/>
          </a:xfrm>
          <a:prstGeom prst="rect">
            <a:avLst/>
          </a:prstGeom>
        </p:spPr>
        <p:txBody>
          <a:bodyPr vert="horz" wrap="square" lIns="0" tIns="12065" rIns="0" bIns="0" rtlCol="0">
            <a:spAutoFit/>
          </a:bodyPr>
          <a:lstStyle/>
          <a:p>
            <a:pPr marL="1155700" indent="-228600">
              <a:lnSpc>
                <a:spcPts val="1730"/>
              </a:lnSpc>
              <a:spcBef>
                <a:spcPts val="95"/>
              </a:spcBef>
              <a:buClr>
                <a:srgbClr val="003864"/>
              </a:buClr>
              <a:buFont typeface="Arial"/>
              <a:buChar char="•"/>
              <a:tabLst>
                <a:tab pos="1155700" algn="l"/>
              </a:tabLst>
            </a:pPr>
            <a:endParaRPr lang="en-US" sz="2400" spc="-20" dirty="0">
              <a:latin typeface="Calibri"/>
              <a:cs typeface="Calibri"/>
            </a:endParaRPr>
          </a:p>
          <a:p>
            <a:pPr marL="1155700" indent="-228600">
              <a:spcBef>
                <a:spcPts val="95"/>
              </a:spcBef>
              <a:buClr>
                <a:srgbClr val="003864"/>
              </a:buClr>
              <a:buFont typeface="Arial"/>
              <a:buChar char="•"/>
              <a:tabLst>
                <a:tab pos="1155700" algn="l"/>
              </a:tabLst>
            </a:pPr>
            <a:r>
              <a:rPr sz="2400" spc="-20" dirty="0">
                <a:latin typeface="Calibri"/>
                <a:cs typeface="Calibri"/>
              </a:rPr>
              <a:t>Training</a:t>
            </a:r>
            <a:r>
              <a:rPr sz="2400" spc="-50" dirty="0">
                <a:latin typeface="Calibri"/>
                <a:cs typeface="Calibri"/>
              </a:rPr>
              <a:t> </a:t>
            </a:r>
            <a:r>
              <a:rPr sz="2400" dirty="0">
                <a:latin typeface="Calibri"/>
                <a:cs typeface="Calibri"/>
              </a:rPr>
              <a:t>and</a:t>
            </a:r>
            <a:r>
              <a:rPr sz="2400" spc="-45" dirty="0">
                <a:latin typeface="Calibri"/>
                <a:cs typeface="Calibri"/>
              </a:rPr>
              <a:t> </a:t>
            </a:r>
            <a:r>
              <a:rPr sz="2400" spc="-10" dirty="0">
                <a:latin typeface="Calibri"/>
                <a:cs typeface="Calibri"/>
              </a:rPr>
              <a:t>Exercise</a:t>
            </a:r>
            <a:r>
              <a:rPr sz="2400" spc="-25" dirty="0">
                <a:latin typeface="Calibri"/>
                <a:cs typeface="Calibri"/>
              </a:rPr>
              <a:t> </a:t>
            </a:r>
            <a:r>
              <a:rPr sz="2400" dirty="0">
                <a:latin typeface="Calibri"/>
                <a:cs typeface="Calibri"/>
              </a:rPr>
              <a:t>Plan</a:t>
            </a:r>
            <a:r>
              <a:rPr sz="2400" spc="-40" dirty="0">
                <a:latin typeface="Calibri"/>
                <a:cs typeface="Calibri"/>
              </a:rPr>
              <a:t> </a:t>
            </a:r>
            <a:r>
              <a:rPr sz="2400" spc="-10" dirty="0">
                <a:latin typeface="Calibri"/>
                <a:cs typeface="Calibri"/>
              </a:rPr>
              <a:t>Workshop</a:t>
            </a:r>
            <a:r>
              <a:rPr sz="2400" spc="10" dirty="0">
                <a:latin typeface="Calibri"/>
                <a:cs typeface="Calibri"/>
              </a:rPr>
              <a:t> </a:t>
            </a:r>
            <a:r>
              <a:rPr sz="2400" spc="-10" dirty="0">
                <a:latin typeface="Calibri"/>
                <a:cs typeface="Calibri"/>
              </a:rPr>
              <a:t>(TEPW)</a:t>
            </a:r>
            <a:endParaRPr sz="2400" dirty="0">
              <a:latin typeface="Calibri"/>
              <a:cs typeface="Calibri"/>
            </a:endParaRPr>
          </a:p>
          <a:p>
            <a:pPr marL="1155700" indent="-228600">
              <a:buClr>
                <a:srgbClr val="003864"/>
              </a:buClr>
              <a:buFont typeface="Arial"/>
              <a:buChar char="•"/>
              <a:tabLst>
                <a:tab pos="1155700" algn="l"/>
              </a:tabLst>
            </a:pPr>
            <a:r>
              <a:rPr sz="2400" dirty="0">
                <a:latin typeface="Calibri"/>
                <a:cs typeface="Calibri"/>
              </a:rPr>
              <a:t>Multi-</a:t>
            </a:r>
            <a:r>
              <a:rPr sz="2400" spc="-30" dirty="0">
                <a:latin typeface="Calibri"/>
                <a:cs typeface="Calibri"/>
              </a:rPr>
              <a:t>Year</a:t>
            </a:r>
            <a:r>
              <a:rPr sz="2400" spc="-40" dirty="0">
                <a:latin typeface="Calibri"/>
                <a:cs typeface="Calibri"/>
              </a:rPr>
              <a:t> </a:t>
            </a:r>
            <a:r>
              <a:rPr sz="2400" spc="-20" dirty="0">
                <a:latin typeface="Calibri"/>
                <a:cs typeface="Calibri"/>
              </a:rPr>
              <a:t>Training</a:t>
            </a:r>
            <a:r>
              <a:rPr sz="2400" spc="-30" dirty="0">
                <a:latin typeface="Calibri"/>
                <a:cs typeface="Calibri"/>
              </a:rPr>
              <a:t> </a:t>
            </a:r>
            <a:r>
              <a:rPr sz="2400" dirty="0">
                <a:latin typeface="Calibri"/>
                <a:cs typeface="Calibri"/>
              </a:rPr>
              <a:t>and</a:t>
            </a:r>
            <a:r>
              <a:rPr sz="2400" spc="-15" dirty="0">
                <a:latin typeface="Calibri"/>
                <a:cs typeface="Calibri"/>
              </a:rPr>
              <a:t> </a:t>
            </a:r>
            <a:r>
              <a:rPr sz="2400" spc="-10" dirty="0">
                <a:latin typeface="Calibri"/>
                <a:cs typeface="Calibri"/>
              </a:rPr>
              <a:t>Exercise</a:t>
            </a:r>
            <a:r>
              <a:rPr sz="2400" spc="-5" dirty="0">
                <a:latin typeface="Calibri"/>
                <a:cs typeface="Calibri"/>
              </a:rPr>
              <a:t> </a:t>
            </a:r>
            <a:r>
              <a:rPr sz="2400" dirty="0">
                <a:latin typeface="Calibri"/>
                <a:cs typeface="Calibri"/>
              </a:rPr>
              <a:t>Plan</a:t>
            </a:r>
            <a:r>
              <a:rPr sz="2400" spc="-30" dirty="0">
                <a:latin typeface="Calibri"/>
                <a:cs typeface="Calibri"/>
              </a:rPr>
              <a:t> </a:t>
            </a:r>
            <a:r>
              <a:rPr sz="2400" spc="-10" dirty="0">
                <a:latin typeface="Calibri"/>
                <a:cs typeface="Calibri"/>
              </a:rPr>
              <a:t>(MYTEP)</a:t>
            </a:r>
            <a:endParaRPr sz="2400" dirty="0">
              <a:latin typeface="Calibri"/>
              <a:cs typeface="Calibri"/>
            </a:endParaRPr>
          </a:p>
          <a:p>
            <a:pPr marL="1155700" indent="-228600">
              <a:buClr>
                <a:srgbClr val="003864"/>
              </a:buClr>
              <a:buFont typeface="Arial"/>
              <a:buChar char="•"/>
              <a:tabLst>
                <a:tab pos="1155700" algn="l"/>
              </a:tabLst>
            </a:pPr>
            <a:r>
              <a:rPr sz="2400" spc="-10" dirty="0">
                <a:latin typeface="Calibri"/>
                <a:cs typeface="Calibri"/>
              </a:rPr>
              <a:t>Integrated</a:t>
            </a:r>
            <a:r>
              <a:rPr sz="2400" spc="-65" dirty="0">
                <a:latin typeface="Calibri"/>
                <a:cs typeface="Calibri"/>
              </a:rPr>
              <a:t> </a:t>
            </a:r>
            <a:r>
              <a:rPr sz="2400" spc="-10" dirty="0">
                <a:latin typeface="Calibri"/>
                <a:cs typeface="Calibri"/>
              </a:rPr>
              <a:t>Preparedness</a:t>
            </a:r>
            <a:r>
              <a:rPr sz="2400" spc="-15" dirty="0">
                <a:latin typeface="Calibri"/>
                <a:cs typeface="Calibri"/>
              </a:rPr>
              <a:t> </a:t>
            </a:r>
            <a:r>
              <a:rPr sz="2400" dirty="0">
                <a:latin typeface="Calibri"/>
                <a:cs typeface="Calibri"/>
              </a:rPr>
              <a:t>Plan</a:t>
            </a:r>
            <a:r>
              <a:rPr sz="2400" spc="-60" dirty="0">
                <a:latin typeface="Calibri"/>
                <a:cs typeface="Calibri"/>
              </a:rPr>
              <a:t> </a:t>
            </a:r>
            <a:r>
              <a:rPr sz="2400" spc="-10" dirty="0">
                <a:latin typeface="Calibri"/>
                <a:cs typeface="Calibri"/>
              </a:rPr>
              <a:t>Workshop</a:t>
            </a:r>
            <a:r>
              <a:rPr sz="2400" spc="-15" dirty="0">
                <a:latin typeface="Calibri"/>
                <a:cs typeface="Calibri"/>
              </a:rPr>
              <a:t> </a:t>
            </a:r>
            <a:r>
              <a:rPr sz="2400" spc="-10" dirty="0">
                <a:latin typeface="Calibri"/>
                <a:cs typeface="Calibri"/>
              </a:rPr>
              <a:t>(IPPW)</a:t>
            </a:r>
            <a:endParaRPr sz="2400" dirty="0">
              <a:latin typeface="Calibri"/>
              <a:cs typeface="Calibri"/>
            </a:endParaRPr>
          </a:p>
          <a:p>
            <a:pPr marL="1155700" indent="-228600">
              <a:buClr>
                <a:srgbClr val="003864"/>
              </a:buClr>
              <a:buFont typeface="Arial"/>
              <a:buChar char="•"/>
              <a:tabLst>
                <a:tab pos="1155700" algn="l"/>
              </a:tabLst>
            </a:pPr>
            <a:r>
              <a:rPr sz="2400" spc="-10" dirty="0">
                <a:latin typeface="Calibri"/>
                <a:cs typeface="Calibri"/>
              </a:rPr>
              <a:t>Integrated</a:t>
            </a:r>
            <a:r>
              <a:rPr sz="2400" spc="-45" dirty="0">
                <a:latin typeface="Calibri"/>
                <a:cs typeface="Calibri"/>
              </a:rPr>
              <a:t> </a:t>
            </a:r>
            <a:r>
              <a:rPr sz="2400" spc="-10" dirty="0">
                <a:latin typeface="Calibri"/>
                <a:cs typeface="Calibri"/>
              </a:rPr>
              <a:t>Preparedness</a:t>
            </a:r>
            <a:r>
              <a:rPr sz="2400" dirty="0">
                <a:latin typeface="Calibri"/>
                <a:cs typeface="Calibri"/>
              </a:rPr>
              <a:t> Plan</a:t>
            </a:r>
            <a:r>
              <a:rPr sz="2400" spc="-35" dirty="0">
                <a:latin typeface="Calibri"/>
                <a:cs typeface="Calibri"/>
              </a:rPr>
              <a:t> </a:t>
            </a:r>
            <a:r>
              <a:rPr sz="2400" spc="-10" dirty="0">
                <a:latin typeface="Calibri"/>
                <a:cs typeface="Calibri"/>
              </a:rPr>
              <a:t>(IPP)</a:t>
            </a:r>
            <a:endParaRPr sz="2400" dirty="0">
              <a:latin typeface="Calibri"/>
              <a:cs typeface="Calibri"/>
            </a:endParaRPr>
          </a:p>
          <a:p>
            <a:pPr>
              <a:lnSpc>
                <a:spcPct val="100000"/>
              </a:lnSpc>
              <a:spcBef>
                <a:spcPts val="215"/>
              </a:spcBef>
            </a:pPr>
            <a:endParaRPr sz="1600" dirty="0">
              <a:latin typeface="Calibri"/>
              <a:cs typeface="Calibri"/>
            </a:endParaRPr>
          </a:p>
          <a:p>
            <a:pPr marL="12065" marR="5080">
              <a:buClr>
                <a:srgbClr val="003864"/>
              </a:buClr>
              <a:tabLst>
                <a:tab pos="241300" algn="l"/>
              </a:tabLst>
            </a:pPr>
            <a:endParaRPr lang="en-US" sz="2600" dirty="0">
              <a:latin typeface="Calibri"/>
              <a:cs typeface="Calibri"/>
            </a:endParaRPr>
          </a:p>
          <a:p>
            <a:pPr marL="12065" marR="5080">
              <a:buClr>
                <a:srgbClr val="003864"/>
              </a:buClr>
              <a:tabLst>
                <a:tab pos="241300" algn="l"/>
              </a:tabLst>
            </a:pPr>
            <a:r>
              <a:rPr sz="3200" dirty="0">
                <a:latin typeface="Calibri"/>
                <a:cs typeface="Calibri"/>
              </a:rPr>
              <a:t>According</a:t>
            </a:r>
            <a:r>
              <a:rPr sz="3200" spc="-55" dirty="0">
                <a:latin typeface="Calibri"/>
                <a:cs typeface="Calibri"/>
              </a:rPr>
              <a:t> </a:t>
            </a:r>
            <a:r>
              <a:rPr sz="3200" dirty="0">
                <a:latin typeface="Calibri"/>
                <a:cs typeface="Calibri"/>
              </a:rPr>
              <a:t>to</a:t>
            </a:r>
            <a:r>
              <a:rPr sz="3200" spc="-30" dirty="0">
                <a:latin typeface="Calibri"/>
                <a:cs typeface="Calibri"/>
              </a:rPr>
              <a:t> </a:t>
            </a:r>
            <a:r>
              <a:rPr sz="3200" dirty="0">
                <a:latin typeface="Calibri"/>
                <a:cs typeface="Calibri"/>
              </a:rPr>
              <a:t>FEMA,</a:t>
            </a:r>
            <a:r>
              <a:rPr sz="3200" spc="-55" dirty="0">
                <a:latin typeface="Calibri"/>
                <a:cs typeface="Calibri"/>
              </a:rPr>
              <a:t> </a:t>
            </a:r>
            <a:r>
              <a:rPr sz="3200" dirty="0">
                <a:latin typeface="Calibri"/>
                <a:cs typeface="Calibri"/>
              </a:rPr>
              <a:t>The</a:t>
            </a:r>
            <a:r>
              <a:rPr sz="3200" spc="-50" dirty="0">
                <a:latin typeface="Calibri"/>
                <a:cs typeface="Calibri"/>
              </a:rPr>
              <a:t> </a:t>
            </a:r>
            <a:r>
              <a:rPr sz="3200" dirty="0">
                <a:latin typeface="Calibri"/>
                <a:cs typeface="Calibri"/>
              </a:rPr>
              <a:t>TEPW/TEP</a:t>
            </a:r>
            <a:r>
              <a:rPr sz="3200" spc="-60" dirty="0">
                <a:latin typeface="Calibri"/>
                <a:cs typeface="Calibri"/>
              </a:rPr>
              <a:t> </a:t>
            </a:r>
            <a:r>
              <a:rPr sz="3200" dirty="0">
                <a:latin typeface="Calibri"/>
                <a:cs typeface="Calibri"/>
              </a:rPr>
              <a:t>model</a:t>
            </a:r>
            <a:r>
              <a:rPr sz="3200" spc="-35" dirty="0">
                <a:latin typeface="Calibri"/>
                <a:cs typeface="Calibri"/>
              </a:rPr>
              <a:t> </a:t>
            </a:r>
            <a:r>
              <a:rPr sz="3200" dirty="0">
                <a:latin typeface="Calibri"/>
                <a:cs typeface="Calibri"/>
              </a:rPr>
              <a:t>did</a:t>
            </a:r>
            <a:r>
              <a:rPr sz="3200" spc="-45" dirty="0">
                <a:latin typeface="Calibri"/>
                <a:cs typeface="Calibri"/>
              </a:rPr>
              <a:t> </a:t>
            </a:r>
            <a:r>
              <a:rPr sz="3200" dirty="0">
                <a:latin typeface="Calibri"/>
                <a:cs typeface="Calibri"/>
              </a:rPr>
              <a:t>not</a:t>
            </a:r>
            <a:r>
              <a:rPr sz="3200" spc="-25" dirty="0">
                <a:latin typeface="Calibri"/>
                <a:cs typeface="Calibri"/>
              </a:rPr>
              <a:t> </a:t>
            </a:r>
            <a:r>
              <a:rPr sz="3200" dirty="0">
                <a:latin typeface="Calibri"/>
                <a:cs typeface="Calibri"/>
              </a:rPr>
              <a:t>support</a:t>
            </a:r>
            <a:r>
              <a:rPr sz="3200" spc="-30" dirty="0">
                <a:latin typeface="Calibri"/>
                <a:cs typeface="Calibri"/>
              </a:rPr>
              <a:t> </a:t>
            </a:r>
            <a:r>
              <a:rPr sz="3200" u="sng" spc="-10" dirty="0">
                <a:latin typeface="Calibri"/>
                <a:cs typeface="Calibri"/>
              </a:rPr>
              <a:t>integration</a:t>
            </a:r>
            <a:r>
              <a:rPr sz="3200" spc="-50" dirty="0">
                <a:latin typeface="Calibri"/>
                <a:cs typeface="Calibri"/>
              </a:rPr>
              <a:t> </a:t>
            </a:r>
            <a:r>
              <a:rPr sz="3200" spc="-25" dirty="0">
                <a:latin typeface="Calibri"/>
                <a:cs typeface="Calibri"/>
              </a:rPr>
              <a:t>of </a:t>
            </a:r>
            <a:r>
              <a:rPr sz="3200" dirty="0">
                <a:latin typeface="Calibri"/>
                <a:cs typeface="Calibri"/>
              </a:rPr>
              <a:t>risk</a:t>
            </a:r>
            <a:r>
              <a:rPr sz="3200" spc="-55" dirty="0">
                <a:latin typeface="Calibri"/>
                <a:cs typeface="Calibri"/>
              </a:rPr>
              <a:t> </a:t>
            </a:r>
            <a:r>
              <a:rPr sz="3200" dirty="0">
                <a:latin typeface="Calibri"/>
                <a:cs typeface="Calibri"/>
              </a:rPr>
              <a:t>assessments,</a:t>
            </a:r>
            <a:r>
              <a:rPr sz="3200" spc="-90" dirty="0">
                <a:latin typeface="Calibri"/>
                <a:cs typeface="Calibri"/>
              </a:rPr>
              <a:t> </a:t>
            </a:r>
            <a:r>
              <a:rPr sz="3200" dirty="0">
                <a:latin typeface="Calibri"/>
                <a:cs typeface="Calibri"/>
              </a:rPr>
              <a:t>planning</a:t>
            </a:r>
            <a:r>
              <a:rPr sz="3200" spc="-60" dirty="0">
                <a:latin typeface="Calibri"/>
                <a:cs typeface="Calibri"/>
              </a:rPr>
              <a:t> </a:t>
            </a:r>
            <a:r>
              <a:rPr sz="3200" spc="-10" dirty="0">
                <a:latin typeface="Calibri"/>
                <a:cs typeface="Calibri"/>
              </a:rPr>
              <a:t>efforts,</a:t>
            </a:r>
            <a:r>
              <a:rPr sz="3200" spc="-55" dirty="0">
                <a:latin typeface="Calibri"/>
                <a:cs typeface="Calibri"/>
              </a:rPr>
              <a:t> </a:t>
            </a:r>
            <a:r>
              <a:rPr sz="3200" dirty="0">
                <a:latin typeface="Calibri"/>
                <a:cs typeface="Calibri"/>
              </a:rPr>
              <a:t>grant</a:t>
            </a:r>
            <a:r>
              <a:rPr sz="3200" spc="-60" dirty="0">
                <a:latin typeface="Calibri"/>
                <a:cs typeface="Calibri"/>
              </a:rPr>
              <a:t> </a:t>
            </a:r>
            <a:r>
              <a:rPr sz="3200" dirty="0">
                <a:latin typeface="Calibri"/>
                <a:cs typeface="Calibri"/>
              </a:rPr>
              <a:t>priorities,</a:t>
            </a:r>
            <a:r>
              <a:rPr sz="3200" spc="-65" dirty="0">
                <a:latin typeface="Calibri"/>
                <a:cs typeface="Calibri"/>
              </a:rPr>
              <a:t> </a:t>
            </a:r>
            <a:r>
              <a:rPr sz="3200" dirty="0">
                <a:latin typeface="Calibri"/>
                <a:cs typeface="Calibri"/>
              </a:rPr>
              <a:t>and</a:t>
            </a:r>
            <a:r>
              <a:rPr sz="3200" spc="-60" dirty="0">
                <a:latin typeface="Calibri"/>
                <a:cs typeface="Calibri"/>
              </a:rPr>
              <a:t> </a:t>
            </a:r>
            <a:r>
              <a:rPr sz="3200" dirty="0">
                <a:latin typeface="Calibri"/>
                <a:cs typeface="Calibri"/>
              </a:rPr>
              <a:t>other</a:t>
            </a:r>
            <a:r>
              <a:rPr sz="3200" spc="-50" dirty="0">
                <a:latin typeface="Calibri"/>
                <a:cs typeface="Calibri"/>
              </a:rPr>
              <a:t> </a:t>
            </a:r>
            <a:r>
              <a:rPr sz="3200" spc="-10" dirty="0">
                <a:latin typeface="Calibri"/>
                <a:cs typeface="Calibri"/>
              </a:rPr>
              <a:t>preparedness </a:t>
            </a:r>
            <a:r>
              <a:rPr sz="3200" dirty="0">
                <a:latin typeface="Calibri"/>
                <a:cs typeface="Calibri"/>
              </a:rPr>
              <a:t>activities</a:t>
            </a:r>
            <a:r>
              <a:rPr sz="3200" spc="-70" dirty="0">
                <a:latin typeface="Calibri"/>
                <a:cs typeface="Calibri"/>
              </a:rPr>
              <a:t> </a:t>
            </a:r>
            <a:r>
              <a:rPr sz="3200" dirty="0">
                <a:latin typeface="Calibri"/>
                <a:cs typeface="Calibri"/>
              </a:rPr>
              <a:t>to</a:t>
            </a:r>
            <a:r>
              <a:rPr sz="3200" spc="-50" dirty="0">
                <a:latin typeface="Calibri"/>
                <a:cs typeface="Calibri"/>
              </a:rPr>
              <a:t> </a:t>
            </a:r>
            <a:r>
              <a:rPr sz="3200" dirty="0">
                <a:latin typeface="Calibri"/>
                <a:cs typeface="Calibri"/>
              </a:rPr>
              <a:t>drive</a:t>
            </a:r>
            <a:r>
              <a:rPr sz="3200" spc="-75" dirty="0">
                <a:latin typeface="Calibri"/>
                <a:cs typeface="Calibri"/>
              </a:rPr>
              <a:t> </a:t>
            </a:r>
            <a:r>
              <a:rPr sz="3200" spc="-10" dirty="0">
                <a:latin typeface="Calibri"/>
                <a:cs typeface="Calibri"/>
              </a:rPr>
              <a:t>exercise</a:t>
            </a:r>
            <a:r>
              <a:rPr sz="3200" spc="-80" dirty="0">
                <a:latin typeface="Calibri"/>
                <a:cs typeface="Calibri"/>
              </a:rPr>
              <a:t> </a:t>
            </a:r>
            <a:r>
              <a:rPr sz="3200" spc="-10" dirty="0">
                <a:latin typeface="Calibri"/>
                <a:cs typeface="Calibri"/>
              </a:rPr>
              <a:t>activities.</a:t>
            </a:r>
            <a:endParaRPr sz="32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15453</TotalTime>
  <Words>4270</Words>
  <Application>Microsoft Office PowerPoint</Application>
  <PresentationFormat>Widescreen</PresentationFormat>
  <Paragraphs>551</Paragraphs>
  <Slides>56</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Aptos</vt:lpstr>
      <vt:lpstr>Arial</vt:lpstr>
      <vt:lpstr>Calibri</vt:lpstr>
      <vt:lpstr>Franklin Gothic Medium</vt:lpstr>
      <vt:lpstr>Times New Roman</vt:lpstr>
      <vt:lpstr>Wingdings</vt:lpstr>
      <vt:lpstr>Office Theme</vt:lpstr>
      <vt:lpstr>PowerPoint Presentation</vt:lpstr>
      <vt:lpstr>Learning Objectives</vt:lpstr>
      <vt:lpstr>Checkbox Versus Value</vt:lpstr>
      <vt:lpstr>Checkbox Versus Value</vt:lpstr>
      <vt:lpstr>Integration</vt:lpstr>
      <vt:lpstr>Integrated Preparedness Overview</vt:lpstr>
      <vt:lpstr>Background</vt:lpstr>
      <vt:lpstr>Background</vt:lpstr>
      <vt:lpstr>Background</vt:lpstr>
      <vt:lpstr>Background</vt:lpstr>
      <vt:lpstr>Background</vt:lpstr>
      <vt:lpstr>Background</vt:lpstr>
      <vt:lpstr>National Preparedness Goal</vt:lpstr>
      <vt:lpstr>National Preparedness Goal</vt:lpstr>
      <vt:lpstr> 32 FEMA Core Capabilities</vt:lpstr>
      <vt:lpstr>8 National Health Care Preparedness and Response Capabilities </vt:lpstr>
      <vt:lpstr> 15 PHEP Capabilities</vt:lpstr>
      <vt:lpstr> HPP/HCC Capabilities</vt:lpstr>
      <vt:lpstr>Preparedness Priorities</vt:lpstr>
      <vt:lpstr>PowerPoint Presentation</vt:lpstr>
      <vt:lpstr>PowerPoint Presentation</vt:lpstr>
      <vt:lpstr>Preparedness Priorities</vt:lpstr>
      <vt:lpstr>Increasing Complexity</vt:lpstr>
      <vt:lpstr>The Dominoes</vt:lpstr>
      <vt:lpstr>Background</vt:lpstr>
      <vt:lpstr>Background</vt:lpstr>
      <vt:lpstr>The IPPW</vt:lpstr>
      <vt:lpstr>The IPPW</vt:lpstr>
      <vt:lpstr>POETE(E) Cycle</vt:lpstr>
      <vt:lpstr>PowerPoint Presentation</vt:lpstr>
      <vt:lpstr>POETE Cycle Applied to IPPW</vt:lpstr>
      <vt:lpstr>POETE Cycle Applied to IPPW</vt:lpstr>
      <vt:lpstr>POETE Cycle Applied to IPPW</vt:lpstr>
      <vt:lpstr>Common IPPW Agenda</vt:lpstr>
      <vt:lpstr>PowerPoint Presentation</vt:lpstr>
      <vt:lpstr>Integrated Preparedness Schedule</vt:lpstr>
      <vt:lpstr>PowerPoint Presentation</vt:lpstr>
      <vt:lpstr>Identify Preparedness Priority Factors</vt:lpstr>
      <vt:lpstr>Identify Threats, Hazards, and Risks</vt:lpstr>
      <vt:lpstr>Identify Areas for Improvement and Capabilities Assessments</vt:lpstr>
      <vt:lpstr>Identify External Sources and Requirements</vt:lpstr>
      <vt:lpstr>Identify Accreditation Standards and Regulations</vt:lpstr>
      <vt:lpstr>Establish Preparedness Priorities</vt:lpstr>
      <vt:lpstr>Establish Exercise Program Priorities</vt:lpstr>
      <vt:lpstr>Identify Planning Elements</vt:lpstr>
      <vt:lpstr>Identify Organizing Structure Elements</vt:lpstr>
      <vt:lpstr>Identify Equipment Elements</vt:lpstr>
      <vt:lpstr>Activity 3: Develop a Multi-Year Schedule</vt:lpstr>
      <vt:lpstr>Identify Potential Training</vt:lpstr>
      <vt:lpstr>Identify Potential Exercises</vt:lpstr>
      <vt:lpstr>Update/Build the Multi-Year Schedule</vt:lpstr>
      <vt:lpstr>Establish Program Reporting</vt:lpstr>
      <vt:lpstr>Next Steps</vt:lpstr>
      <vt:lpstr>HSEEP Resources</vt:lpstr>
      <vt:lpstr>ASPR Resources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Image</dc:title>
  <dc:creator>Maine, Janice (MDH)</dc:creator>
  <cp:lastModifiedBy>Obiden, Damon (DHHS)</cp:lastModifiedBy>
  <cp:revision>2</cp:revision>
  <dcterms:created xsi:type="dcterms:W3CDTF">2025-09-08T20:27:35Z</dcterms:created>
  <dcterms:modified xsi:type="dcterms:W3CDTF">2025-10-06T17:36:45Z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2025-01-15T00:00:00Z</vt:filetime>
  </property>
  <property fmtid="{D5CDD505-2E9C-101B-9397-08002B2CF9AE}" pid="3" name="Creator">
    <vt:lpwstr>Microsoft® PowerPoint® for Microsoft 365</vt:lpwstr>
  </property>
  <property fmtid="{D5CDD505-2E9C-101B-9397-08002B2CF9AE}" pid="4" name="LastSaved">
    <vt:filetime>2025-09-08T00:00:00Z</vt:filetime>
  </property>
  <property fmtid="{D5CDD505-2E9C-101B-9397-08002B2CF9AE}" pid="5" name="Producer">
    <vt:lpwstr>Microsoft® PowerPoint® for Microsoft 365</vt:lpwstr>
  </property>
  <property fmtid="{D5CDD505-2E9C-101B-9397-08002B2CF9AE}" pid="6" name="MSIP_Label_2f46dfe0-534f-4c95-815c-5b1af86b9823_Enabled">
    <vt:lpwstr>true</vt:lpwstr>
  </property>
  <property fmtid="{D5CDD505-2E9C-101B-9397-08002B2CF9AE}" pid="7" name="MSIP_Label_2f46dfe0-534f-4c95-815c-5b1af86b9823_SetDate">
    <vt:lpwstr>2025-09-08T20:27:50Z</vt:lpwstr>
  </property>
  <property fmtid="{D5CDD505-2E9C-101B-9397-08002B2CF9AE}" pid="8" name="MSIP_Label_2f46dfe0-534f-4c95-815c-5b1af86b9823_Method">
    <vt:lpwstr>Privileged</vt:lpwstr>
  </property>
  <property fmtid="{D5CDD505-2E9C-101B-9397-08002B2CF9AE}" pid="9" name="MSIP_Label_2f46dfe0-534f-4c95-815c-5b1af86b9823_Name">
    <vt:lpwstr>2f46dfe0-534f-4c95-815c-5b1af86b9823</vt:lpwstr>
  </property>
  <property fmtid="{D5CDD505-2E9C-101B-9397-08002B2CF9AE}" pid="10" name="MSIP_Label_2f46dfe0-534f-4c95-815c-5b1af86b9823_SiteId">
    <vt:lpwstr>d5fb7087-3777-42ad-966a-892ef47225d1</vt:lpwstr>
  </property>
  <property fmtid="{D5CDD505-2E9C-101B-9397-08002B2CF9AE}" pid="11" name="MSIP_Label_2f46dfe0-534f-4c95-815c-5b1af86b9823_ActionId">
    <vt:lpwstr>b1951169-adac-4ef6-aece-8b3ac8c055dc</vt:lpwstr>
  </property>
  <property fmtid="{D5CDD505-2E9C-101B-9397-08002B2CF9AE}" pid="12" name="MSIP_Label_2f46dfe0-534f-4c95-815c-5b1af86b9823_ContentBits">
    <vt:lpwstr>0</vt:lpwstr>
  </property>
  <property fmtid="{D5CDD505-2E9C-101B-9397-08002B2CF9AE}" pid="13" name="MSIP_Label_2f46dfe0-534f-4c95-815c-5b1af86b9823_Tag">
    <vt:lpwstr>10, 0, 1, 1</vt:lpwstr>
  </property>
</Properties>
</file>